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77" r:id="rId2"/>
  </p:sldMasterIdLst>
  <p:notesMasterIdLst>
    <p:notesMasterId r:id="rId14"/>
  </p:notesMasterIdLst>
  <p:sldIdLst>
    <p:sldId id="2076138472" r:id="rId3"/>
    <p:sldId id="2076138262" r:id="rId4"/>
    <p:sldId id="2134804977" r:id="rId5"/>
    <p:sldId id="2147468707" r:id="rId6"/>
    <p:sldId id="2076137304" r:id="rId7"/>
    <p:sldId id="2147468706" r:id="rId8"/>
    <p:sldId id="2147468687" r:id="rId9"/>
    <p:sldId id="2147468674" r:id="rId10"/>
    <p:sldId id="2147468699" r:id="rId11"/>
    <p:sldId id="2076138485" r:id="rId12"/>
    <p:sldId id="20761384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1" autoAdjust="0"/>
    <p:restoredTop sz="67798" autoAdjust="0"/>
  </p:normalViewPr>
  <p:slideViewPr>
    <p:cSldViewPr snapToGrid="0">
      <p:cViewPr>
        <p:scale>
          <a:sx n="80" d="100"/>
          <a:sy n="80" d="100"/>
        </p:scale>
        <p:origin x="2448"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customXml" Target="../customXml/item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vanshi Thakar (GPSUS)" userId="92554aec-afd2-4224-bff3-5d3970cba2a8" providerId="ADAL" clId="{EAF1E079-E547-47DD-9382-EBEA7DC21D34}"/>
    <pc:docChg chg="modSld">
      <pc:chgData name="Devanshi Thakar (GPSUS)" userId="92554aec-afd2-4224-bff3-5d3970cba2a8" providerId="ADAL" clId="{EAF1E079-E547-47DD-9382-EBEA7DC21D34}" dt="2022-04-20T20:40:27.445" v="8" actId="20577"/>
      <pc:docMkLst>
        <pc:docMk/>
      </pc:docMkLst>
      <pc:sldChg chg="modNotesTx">
        <pc:chgData name="Devanshi Thakar (GPSUS)" userId="92554aec-afd2-4224-bff3-5d3970cba2a8" providerId="ADAL" clId="{EAF1E079-E547-47DD-9382-EBEA7DC21D34}" dt="2022-04-20T20:40:17.998" v="4" actId="20577"/>
        <pc:sldMkLst>
          <pc:docMk/>
          <pc:sldMk cId="1913656429" sldId="2076137304"/>
        </pc:sldMkLst>
      </pc:sldChg>
      <pc:sldChg chg="modNotesTx">
        <pc:chgData name="Devanshi Thakar (GPSUS)" userId="92554aec-afd2-4224-bff3-5d3970cba2a8" providerId="ADAL" clId="{EAF1E079-E547-47DD-9382-EBEA7DC21D34}" dt="2022-04-20T20:40:08.337" v="1" actId="20577"/>
        <pc:sldMkLst>
          <pc:docMk/>
          <pc:sldMk cId="1647071200" sldId="2076138262"/>
        </pc:sldMkLst>
      </pc:sldChg>
      <pc:sldChg chg="modNotesTx">
        <pc:chgData name="Devanshi Thakar (GPSUS)" userId="92554aec-afd2-4224-bff3-5d3970cba2a8" providerId="ADAL" clId="{EAF1E079-E547-47DD-9382-EBEA7DC21D34}" dt="2022-04-20T20:40:11.060" v="2" actId="20577"/>
        <pc:sldMkLst>
          <pc:docMk/>
          <pc:sldMk cId="804060738" sldId="2134804977"/>
        </pc:sldMkLst>
      </pc:sldChg>
      <pc:sldChg chg="modNotesTx">
        <pc:chgData name="Devanshi Thakar (GPSUS)" userId="92554aec-afd2-4224-bff3-5d3970cba2a8" providerId="ADAL" clId="{EAF1E079-E547-47DD-9382-EBEA7DC21D34}" dt="2022-04-20T20:40:25.261" v="7" actId="20577"/>
        <pc:sldMkLst>
          <pc:docMk/>
          <pc:sldMk cId="2180150730" sldId="2147468674"/>
        </pc:sldMkLst>
      </pc:sldChg>
      <pc:sldChg chg="modNotesTx">
        <pc:chgData name="Devanshi Thakar (GPSUS)" userId="92554aec-afd2-4224-bff3-5d3970cba2a8" providerId="ADAL" clId="{EAF1E079-E547-47DD-9382-EBEA7DC21D34}" dt="2022-04-20T20:40:22.817" v="6" actId="20577"/>
        <pc:sldMkLst>
          <pc:docMk/>
          <pc:sldMk cId="1538794675" sldId="2147468687"/>
        </pc:sldMkLst>
      </pc:sldChg>
      <pc:sldChg chg="modNotesTx">
        <pc:chgData name="Devanshi Thakar (GPSUS)" userId="92554aec-afd2-4224-bff3-5d3970cba2a8" providerId="ADAL" clId="{EAF1E079-E547-47DD-9382-EBEA7DC21D34}" dt="2022-04-20T20:40:27.445" v="8" actId="20577"/>
        <pc:sldMkLst>
          <pc:docMk/>
          <pc:sldMk cId="2087971926" sldId="2147468699"/>
        </pc:sldMkLst>
      </pc:sldChg>
      <pc:sldChg chg="modNotesTx">
        <pc:chgData name="Devanshi Thakar (GPSUS)" userId="92554aec-afd2-4224-bff3-5d3970cba2a8" providerId="ADAL" clId="{EAF1E079-E547-47DD-9382-EBEA7DC21D34}" dt="2022-04-20T20:40:20.536" v="5" actId="20577"/>
        <pc:sldMkLst>
          <pc:docMk/>
          <pc:sldMk cId="429489584" sldId="2147468706"/>
        </pc:sldMkLst>
      </pc:sldChg>
      <pc:sldChg chg="modNotesTx">
        <pc:chgData name="Devanshi Thakar (GPSUS)" userId="92554aec-afd2-4224-bff3-5d3970cba2a8" providerId="ADAL" clId="{EAF1E079-E547-47DD-9382-EBEA7DC21D34}" dt="2022-04-20T20:40:13.699" v="3" actId="20577"/>
        <pc:sldMkLst>
          <pc:docMk/>
          <pc:sldMk cId="1080472773" sldId="21474687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1437E-D06E-4472-8BFC-D80F86C854FE}" type="datetimeFigureOut">
              <a:rPr lang="en-US" smtClean="0"/>
              <a:t>4/19/2022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4E649A-3BB1-4545-B6C0-A8B5D3D25129}" type="slidenum">
              <a:rPr lang="en-US" smtClean="0"/>
              <a:t>‹#›</a:t>
            </a:fld>
            <a:endParaRPr lang="en-US"/>
          </a:p>
        </p:txBody>
      </p:sp>
    </p:spTree>
    <p:extLst>
      <p:ext uri="{BB962C8B-B14F-4D97-AF65-F5344CB8AC3E}">
        <p14:creationId xmlns:p14="http://schemas.microsoft.com/office/powerpoint/2010/main" val="1037683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2C61DAB-D93E-49CA-B245-379601CFE8D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4/19/2022 10:30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96299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4/20/2022 7:27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58250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2C61DAB-D93E-49CA-B245-379601CFE8D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4/19/2022 10:31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08057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E8289-46F8-4A39-9A43-33F700BC35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146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rtl="0">
              <a:buFont typeface="Arial" panose="020B0604020202020204" pitchFamily="34" charset="0"/>
              <a:buChar char="•"/>
            </a:pPr>
            <a:endParaRPr lang="en-US" b="0" i="0" dirty="0">
              <a:solidFill>
                <a:srgbClr val="4C4C51"/>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0AAB7-45AA-46CE-9A8C-1EF8336C29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783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3850" y="835025"/>
            <a:ext cx="3978275" cy="22383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C8879B6-07CF-41BF-AA25-1C316A3F64F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143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CA4FB-9F4D-4EAE-BCC3-FCECE2B740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191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0AAB7-45AA-46CE-9A8C-1EF8336C29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347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4/20/2022 9:12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38142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0AAB7-45AA-46CE-9A8C-1EF8336C29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6769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39730300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457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14894751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0897946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528482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353260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922461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40844277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23987459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8483011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3316775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7422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58070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4908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7552313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8145539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1800065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262597"/>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Title &amp; body with bullets sl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B7040F-1E2C-4F82-ABB7-F07F089ED8BE}"/>
              </a:ext>
            </a:extLst>
          </p:cNvPr>
          <p:cNvSpPr>
            <a:spLocks noGrp="1"/>
          </p:cNvSpPr>
          <p:nvPr>
            <p:ph type="title"/>
          </p:nvPr>
        </p:nvSpPr>
        <p:spPr>
          <a:xfrm>
            <a:off x="426425" y="1632912"/>
            <a:ext cx="4849473" cy="744014"/>
          </a:xfrm>
        </p:spPr>
        <p:txBody>
          <a:bodyPr anchor="b"/>
          <a:lstStyle>
            <a:lvl1pPr algn="l">
              <a:defRPr/>
            </a:lvl1pPr>
          </a:lstStyle>
          <a:p>
            <a:r>
              <a:rPr lang="en-US"/>
              <a:t>Click to edit Master title style</a:t>
            </a:r>
          </a:p>
        </p:txBody>
      </p:sp>
      <p:sp>
        <p:nvSpPr>
          <p:cNvPr id="5" name="Text Placeholder 4">
            <a:extLst>
              <a:ext uri="{FF2B5EF4-FFF2-40B4-BE49-F238E27FC236}">
                <a16:creationId xmlns:a16="http://schemas.microsoft.com/office/drawing/2014/main" id="{F411E651-2C76-4DFB-BA46-04AC1CE3E4AD}"/>
              </a:ext>
            </a:extLst>
          </p:cNvPr>
          <p:cNvSpPr>
            <a:spLocks noGrp="1"/>
          </p:cNvSpPr>
          <p:nvPr>
            <p:ph type="body" sz="quarter" idx="12"/>
          </p:nvPr>
        </p:nvSpPr>
        <p:spPr>
          <a:xfrm>
            <a:off x="427038" y="2520564"/>
            <a:ext cx="4848969"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183540986"/>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zure Data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96F784-A615-2F41-93AA-8064D970D771}"/>
              </a:ext>
            </a:extLst>
          </p:cNvPr>
          <p:cNvSpPr/>
          <p:nvPr userDrawn="1"/>
        </p:nvSpPr>
        <p:spPr bwMode="auto">
          <a:xfrm>
            <a:off x="1" y="1"/>
            <a:ext cx="12192000" cy="6858000"/>
          </a:xfrm>
          <a:prstGeom prst="rect">
            <a:avLst/>
          </a:prstGeom>
          <a:gradFill>
            <a:gsLst>
              <a:gs pos="100000">
                <a:schemeClr val="accent1">
                  <a:alpha val="25000"/>
                </a:schemeClr>
              </a:gs>
              <a:gs pos="0">
                <a:schemeClr val="accent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10" name="Text Placeholder 4">
            <a:extLst>
              <a:ext uri="{FF2B5EF4-FFF2-40B4-BE49-F238E27FC236}">
                <a16:creationId xmlns:a16="http://schemas.microsoft.com/office/drawing/2014/main" id="{9971DF7F-2C6F-C047-87E6-01BCE692B33C}"/>
              </a:ext>
            </a:extLst>
          </p:cNvPr>
          <p:cNvSpPr>
            <a:spLocks noGrp="1"/>
          </p:cNvSpPr>
          <p:nvPr>
            <p:ph type="body" sz="quarter" idx="13" hasCustomPrompt="1"/>
          </p:nvPr>
        </p:nvSpPr>
        <p:spPr>
          <a:xfrm>
            <a:off x="582042" y="6088741"/>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Speaker title</a:t>
            </a:r>
          </a:p>
        </p:txBody>
      </p:sp>
      <p:pic>
        <p:nvPicPr>
          <p:cNvPr id="9" name="MS logo white - EMF" descr="Microsoft logo white text version">
            <a:extLst>
              <a:ext uri="{FF2B5EF4-FFF2-40B4-BE49-F238E27FC236}">
                <a16:creationId xmlns:a16="http://schemas.microsoft.com/office/drawing/2014/main" id="{34ABE124-0544-0C4D-9FCE-68AA16069F0C}"/>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8171741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Azure Data All Hand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EE0C23-C0DD-6E4A-9E72-11CB6C3AA833}"/>
              </a:ext>
            </a:extLst>
          </p:cNvPr>
          <p:cNvSpPr/>
          <p:nvPr userDrawn="1"/>
        </p:nvSpPr>
        <p:spPr bwMode="auto">
          <a:xfrm>
            <a:off x="5326063" y="0"/>
            <a:ext cx="6865937"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4" name="Graphic 3">
            <a:extLst>
              <a:ext uri="{FF2B5EF4-FFF2-40B4-BE49-F238E27FC236}">
                <a16:creationId xmlns:a16="http://schemas.microsoft.com/office/drawing/2014/main" id="{A57CF859-E00A-8047-B30C-E47B6D4BB4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371" y="377371"/>
            <a:ext cx="6103257" cy="6103257"/>
          </a:xfrm>
          <a:prstGeom prst="rect">
            <a:avLst/>
          </a:prstGeom>
        </p:spPr>
      </p:pic>
      <p:sp>
        <p:nvSpPr>
          <p:cNvPr id="3" name="Rectangle 2">
            <a:extLst>
              <a:ext uri="{FF2B5EF4-FFF2-40B4-BE49-F238E27FC236}">
                <a16:creationId xmlns:a16="http://schemas.microsoft.com/office/drawing/2014/main" id="{4696F784-A615-2F41-93AA-8064D970D771}"/>
              </a:ext>
            </a:extLst>
          </p:cNvPr>
          <p:cNvSpPr/>
          <p:nvPr userDrawn="1"/>
        </p:nvSpPr>
        <p:spPr bwMode="auto">
          <a:xfrm>
            <a:off x="1" y="1"/>
            <a:ext cx="12192000" cy="6858000"/>
          </a:xfrm>
          <a:prstGeom prst="rect">
            <a:avLst/>
          </a:prstGeom>
          <a:gradFill>
            <a:gsLst>
              <a:gs pos="100000">
                <a:schemeClr val="accent1">
                  <a:alpha val="25000"/>
                </a:schemeClr>
              </a:gs>
              <a:gs pos="0">
                <a:schemeClr val="accent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10" name="Text Placeholder 4">
            <a:extLst>
              <a:ext uri="{FF2B5EF4-FFF2-40B4-BE49-F238E27FC236}">
                <a16:creationId xmlns:a16="http://schemas.microsoft.com/office/drawing/2014/main" id="{9971DF7F-2C6F-C047-87E6-01BCE692B33C}"/>
              </a:ext>
            </a:extLst>
          </p:cNvPr>
          <p:cNvSpPr>
            <a:spLocks noGrp="1"/>
          </p:cNvSpPr>
          <p:nvPr>
            <p:ph type="body" sz="quarter" idx="13" hasCustomPrompt="1"/>
          </p:nvPr>
        </p:nvSpPr>
        <p:spPr>
          <a:xfrm>
            <a:off x="582042" y="6088741"/>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Speaker title</a:t>
            </a:r>
          </a:p>
        </p:txBody>
      </p:sp>
      <p:pic>
        <p:nvPicPr>
          <p:cNvPr id="9" name="MS logo white - EMF" descr="Microsoft logo white text version">
            <a:extLst>
              <a:ext uri="{FF2B5EF4-FFF2-40B4-BE49-F238E27FC236}">
                <a16:creationId xmlns:a16="http://schemas.microsoft.com/office/drawing/2014/main" id="{34ABE124-0544-0C4D-9FCE-68AA16069F0C}"/>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676235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zure title square Analytic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E32DCC-89E6-2942-BD28-909F19CCECED}"/>
              </a:ext>
            </a:extLst>
          </p:cNvPr>
          <p:cNvSpPr/>
          <p:nvPr userDrawn="1"/>
        </p:nvSpPr>
        <p:spPr bwMode="auto">
          <a:xfrm>
            <a:off x="1" y="1"/>
            <a:ext cx="12192000" cy="6858000"/>
          </a:xfrm>
          <a:prstGeom prst="rect">
            <a:avLst/>
          </a:prstGeom>
          <a:gradFill>
            <a:gsLst>
              <a:gs pos="100000">
                <a:schemeClr val="accent1">
                  <a:alpha val="25000"/>
                </a:schemeClr>
              </a:gs>
              <a:gs pos="0">
                <a:schemeClr val="accent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Graphic 3">
            <a:extLst>
              <a:ext uri="{FF2B5EF4-FFF2-40B4-BE49-F238E27FC236}">
                <a16:creationId xmlns:a16="http://schemas.microsoft.com/office/drawing/2014/main" id="{A57CF859-E00A-8047-B30C-E47B6D4BB4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flipH="1">
            <a:off x="5711371" y="377371"/>
            <a:ext cx="6103257" cy="6103257"/>
          </a:xfrm>
          <a:prstGeom prst="rect">
            <a:avLst/>
          </a:prstGeom>
        </p:spPr>
      </p:pic>
      <p:sp>
        <p:nvSpPr>
          <p:cNvPr id="10" name="Text Placeholder 4">
            <a:extLst>
              <a:ext uri="{FF2B5EF4-FFF2-40B4-BE49-F238E27FC236}">
                <a16:creationId xmlns:a16="http://schemas.microsoft.com/office/drawing/2014/main" id="{9971DF7F-2C6F-C047-87E6-01BCE692B33C}"/>
              </a:ext>
            </a:extLst>
          </p:cNvPr>
          <p:cNvSpPr>
            <a:spLocks noGrp="1"/>
          </p:cNvSpPr>
          <p:nvPr>
            <p:ph type="body" sz="quarter" idx="13" hasCustomPrompt="1"/>
          </p:nvPr>
        </p:nvSpPr>
        <p:spPr>
          <a:xfrm>
            <a:off x="582042" y="6088741"/>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Speaker title</a:t>
            </a:r>
          </a:p>
        </p:txBody>
      </p:sp>
      <p:pic>
        <p:nvPicPr>
          <p:cNvPr id="9" name="MS logo white - EMF" descr="Microsoft logo white text version">
            <a:extLst>
              <a:ext uri="{FF2B5EF4-FFF2-40B4-BE49-F238E27FC236}">
                <a16:creationId xmlns:a16="http://schemas.microsoft.com/office/drawing/2014/main" id="{23134787-BE40-F64C-A6DE-5715D574AD88}"/>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9975691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zure title square AI">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E23F2-E1AE-BA41-B1A6-5983A9246D62}"/>
              </a:ext>
            </a:extLst>
          </p:cNvPr>
          <p:cNvSpPr/>
          <p:nvPr userDrawn="1"/>
        </p:nvSpPr>
        <p:spPr bwMode="auto">
          <a:xfrm>
            <a:off x="1" y="1"/>
            <a:ext cx="12192000" cy="6858000"/>
          </a:xfrm>
          <a:prstGeom prst="rect">
            <a:avLst/>
          </a:prstGeom>
          <a:gradFill>
            <a:gsLst>
              <a:gs pos="100000">
                <a:schemeClr val="accent1">
                  <a:alpha val="25000"/>
                </a:schemeClr>
              </a:gs>
              <a:gs pos="0">
                <a:schemeClr val="accent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Graphic 3">
            <a:extLst>
              <a:ext uri="{FF2B5EF4-FFF2-40B4-BE49-F238E27FC236}">
                <a16:creationId xmlns:a16="http://schemas.microsoft.com/office/drawing/2014/main" id="{A57CF859-E00A-8047-B30C-E47B6D4BB4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flipH="1">
            <a:off x="5711371" y="377371"/>
            <a:ext cx="6103257" cy="6103257"/>
          </a:xfrm>
          <a:prstGeom prst="rect">
            <a:avLst/>
          </a:prstGeom>
        </p:spPr>
      </p:pic>
      <p:sp>
        <p:nvSpPr>
          <p:cNvPr id="10" name="Text Placeholder 4">
            <a:extLst>
              <a:ext uri="{FF2B5EF4-FFF2-40B4-BE49-F238E27FC236}">
                <a16:creationId xmlns:a16="http://schemas.microsoft.com/office/drawing/2014/main" id="{9971DF7F-2C6F-C047-87E6-01BCE692B33C}"/>
              </a:ext>
            </a:extLst>
          </p:cNvPr>
          <p:cNvSpPr>
            <a:spLocks noGrp="1"/>
          </p:cNvSpPr>
          <p:nvPr>
            <p:ph type="body" sz="quarter" idx="13" hasCustomPrompt="1"/>
          </p:nvPr>
        </p:nvSpPr>
        <p:spPr>
          <a:xfrm>
            <a:off x="582042" y="6088741"/>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Speaker title</a:t>
            </a:r>
          </a:p>
        </p:txBody>
      </p:sp>
      <p:pic>
        <p:nvPicPr>
          <p:cNvPr id="9" name="MS logo white - EMF" descr="Microsoft logo white text version">
            <a:extLst>
              <a:ext uri="{FF2B5EF4-FFF2-40B4-BE49-F238E27FC236}">
                <a16:creationId xmlns:a16="http://schemas.microsoft.com/office/drawing/2014/main" id="{561F5A86-AB4E-BD4C-914B-A9F1DF6CC310}"/>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207464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21866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E18DD-934B-406E-9A8A-CB695F904135}"/>
              </a:ext>
            </a:extLst>
          </p:cNvPr>
          <p:cNvSpPr>
            <a:spLocks noGrp="1"/>
          </p:cNvSpPr>
          <p:nvPr>
            <p:ph type="title"/>
          </p:nvPr>
        </p:nvSpPr>
        <p:spPr>
          <a:xfrm>
            <a:off x="588263" y="1527969"/>
            <a:ext cx="5507737" cy="979488"/>
          </a:xfrm>
        </p:spPr>
        <p:txBody>
          <a:bodyPr/>
          <a:lstStyle/>
          <a:p>
            <a:r>
              <a:rPr lang="en-US"/>
              <a:t>Click to edit Master title style</a:t>
            </a:r>
          </a:p>
        </p:txBody>
      </p:sp>
      <p:sp>
        <p:nvSpPr>
          <p:cNvPr id="5" name="Text Placeholder 4">
            <a:extLst>
              <a:ext uri="{FF2B5EF4-FFF2-40B4-BE49-F238E27FC236}">
                <a16:creationId xmlns:a16="http://schemas.microsoft.com/office/drawing/2014/main" id="{21C2B5AF-0799-4E87-82F3-7633F52FFAFC}"/>
              </a:ext>
            </a:extLst>
          </p:cNvPr>
          <p:cNvSpPr>
            <a:spLocks noGrp="1"/>
          </p:cNvSpPr>
          <p:nvPr>
            <p:ph type="body" sz="quarter" idx="10"/>
          </p:nvPr>
        </p:nvSpPr>
        <p:spPr>
          <a:xfrm>
            <a:off x="584200" y="3104871"/>
            <a:ext cx="5655235" cy="1440394"/>
          </a:xfrm>
        </p:spPr>
        <p:txBody>
          <a:bodyPr/>
          <a:lstStyle>
            <a:lvl1pPr marL="0" indent="0">
              <a:spcBef>
                <a:spcPts val="1200"/>
              </a:spcBef>
              <a:buNone/>
              <a:defRPr sz="2400"/>
            </a:lvl1pPr>
            <a:lvl2pPr marL="0" indent="0">
              <a:buNone/>
              <a:defRPr sz="1800"/>
            </a:lvl2pPr>
            <a:lvl3pPr marL="0" indent="0">
              <a:buNone/>
              <a:defRPr sz="1400"/>
            </a:lvl3pPr>
            <a:lvl4pPr marL="0" indent="0">
              <a:buNone/>
              <a:defRPr sz="1200"/>
            </a:lvl4pPr>
            <a:lvl5pPr marL="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765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D0D0D"/>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F2A1E73-C241-4852-B10C-055BD97191F8}"/>
              </a:ext>
            </a:extLst>
          </p:cNvPr>
          <p:cNvSpPr>
            <a:spLocks noGrp="1"/>
          </p:cNvSpPr>
          <p:nvPr>
            <p:ph type="pic" sz="quarter" idx="13"/>
          </p:nvPr>
        </p:nvSpPr>
        <p:spPr>
          <a:xfrm>
            <a:off x="0" y="0"/>
            <a:ext cx="12252325" cy="6858000"/>
          </a:xfrm>
        </p:spPr>
        <p:txBody>
          <a:bodyPr/>
          <a:lstStyle/>
          <a:p>
            <a:endParaRPr lang="en-US"/>
          </a:p>
        </p:txBody>
      </p:sp>
      <p:sp>
        <p:nvSpPr>
          <p:cNvPr id="9" name="Title 1"/>
          <p:cNvSpPr>
            <a:spLocks noGrp="1"/>
          </p:cNvSpPr>
          <p:nvPr>
            <p:ph type="title" hasCustomPrompt="1"/>
          </p:nvPr>
        </p:nvSpPr>
        <p:spPr>
          <a:xfrm>
            <a:off x="811327" y="2314982"/>
            <a:ext cx="4916874" cy="1218795"/>
          </a:xfrm>
          <a:noFill/>
        </p:spPr>
        <p:txBody>
          <a:bodyPr wrap="square" lIns="0" tIns="0" rIns="0" bIns="0" anchor="b" anchorCtr="0">
            <a:spAutoFit/>
          </a:bodyPr>
          <a:lstStyle>
            <a:lvl1pPr algn="l">
              <a:defRPr sz="44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811326" y="3962400"/>
            <a:ext cx="4916874"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grpSp>
        <p:nvGrpSpPr>
          <p:cNvPr id="6" name="Group 21">
            <a:extLst>
              <a:ext uri="{FF2B5EF4-FFF2-40B4-BE49-F238E27FC236}">
                <a16:creationId xmlns:a16="http://schemas.microsoft.com/office/drawing/2014/main" id="{00C90369-85BA-4C47-BECC-EC63A981D611}"/>
              </a:ext>
            </a:extLst>
          </p:cNvPr>
          <p:cNvGrpSpPr>
            <a:grpSpLocks noChangeAspect="1"/>
          </p:cNvGrpSpPr>
          <p:nvPr userDrawn="1"/>
        </p:nvGrpSpPr>
        <p:grpSpPr bwMode="auto">
          <a:xfrm>
            <a:off x="434975" y="444500"/>
            <a:ext cx="2032492" cy="292608"/>
            <a:chOff x="428" y="664"/>
            <a:chExt cx="4126" cy="594"/>
          </a:xfrm>
        </p:grpSpPr>
        <p:sp>
          <p:nvSpPr>
            <p:cNvPr id="8" name="Freeform 22">
              <a:extLst>
                <a:ext uri="{FF2B5EF4-FFF2-40B4-BE49-F238E27FC236}">
                  <a16:creationId xmlns:a16="http://schemas.microsoft.com/office/drawing/2014/main" id="{62F29EE8-7181-4963-946D-2FC7711C3A36}"/>
                </a:ext>
              </a:extLst>
            </p:cNvPr>
            <p:cNvSpPr>
              <a:spLocks noEditPoints="1"/>
            </p:cNvSpPr>
            <p:nvPr/>
          </p:nvSpPr>
          <p:spPr bwMode="auto">
            <a:xfrm>
              <a:off x="3296" y="784"/>
              <a:ext cx="335" cy="354"/>
            </a:xfrm>
            <a:custGeom>
              <a:avLst/>
              <a:gdLst>
                <a:gd name="T0" fmla="*/ 202 w 335"/>
                <a:gd name="T1" fmla="*/ 0 h 354"/>
                <a:gd name="T2" fmla="*/ 335 w 335"/>
                <a:gd name="T3" fmla="*/ 354 h 354"/>
                <a:gd name="T4" fmla="*/ 267 w 335"/>
                <a:gd name="T5" fmla="*/ 354 h 354"/>
                <a:gd name="T6" fmla="*/ 237 w 335"/>
                <a:gd name="T7" fmla="*/ 266 h 354"/>
                <a:gd name="T8" fmla="*/ 96 w 335"/>
                <a:gd name="T9" fmla="*/ 266 h 354"/>
                <a:gd name="T10" fmla="*/ 67 w 335"/>
                <a:gd name="T11" fmla="*/ 354 h 354"/>
                <a:gd name="T12" fmla="*/ 0 w 335"/>
                <a:gd name="T13" fmla="*/ 354 h 354"/>
                <a:gd name="T14" fmla="*/ 133 w 335"/>
                <a:gd name="T15" fmla="*/ 0 h 354"/>
                <a:gd name="T16" fmla="*/ 202 w 335"/>
                <a:gd name="T17" fmla="*/ 0 h 354"/>
                <a:gd name="T18" fmla="*/ 165 w 335"/>
                <a:gd name="T19" fmla="*/ 66 h 354"/>
                <a:gd name="T20" fmla="*/ 112 w 335"/>
                <a:gd name="T21" fmla="*/ 214 h 354"/>
                <a:gd name="T22" fmla="*/ 218 w 335"/>
                <a:gd name="T23" fmla="*/ 214 h 354"/>
                <a:gd name="T24" fmla="*/ 167 w 335"/>
                <a:gd name="T25" fmla="*/ 66 h 354"/>
                <a:gd name="T26" fmla="*/ 165 w 335"/>
                <a:gd name="T27" fmla="*/ 66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54">
                  <a:moveTo>
                    <a:pt x="202" y="0"/>
                  </a:moveTo>
                  <a:lnTo>
                    <a:pt x="335" y="354"/>
                  </a:lnTo>
                  <a:lnTo>
                    <a:pt x="267" y="354"/>
                  </a:lnTo>
                  <a:lnTo>
                    <a:pt x="237" y="266"/>
                  </a:lnTo>
                  <a:lnTo>
                    <a:pt x="96" y="266"/>
                  </a:lnTo>
                  <a:lnTo>
                    <a:pt x="67" y="354"/>
                  </a:lnTo>
                  <a:lnTo>
                    <a:pt x="0" y="354"/>
                  </a:lnTo>
                  <a:lnTo>
                    <a:pt x="133" y="0"/>
                  </a:lnTo>
                  <a:lnTo>
                    <a:pt x="202" y="0"/>
                  </a:lnTo>
                  <a:close/>
                  <a:moveTo>
                    <a:pt x="165" y="66"/>
                  </a:moveTo>
                  <a:lnTo>
                    <a:pt x="112" y="214"/>
                  </a:lnTo>
                  <a:lnTo>
                    <a:pt x="218" y="214"/>
                  </a:lnTo>
                  <a:lnTo>
                    <a:pt x="167" y="66"/>
                  </a:lnTo>
                  <a:lnTo>
                    <a:pt x="165" y="6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 name="Freeform 23">
              <a:extLst>
                <a:ext uri="{FF2B5EF4-FFF2-40B4-BE49-F238E27FC236}">
                  <a16:creationId xmlns:a16="http://schemas.microsoft.com/office/drawing/2014/main" id="{E69A5CB7-9986-49D1-A320-9F9F9E2E30D3}"/>
                </a:ext>
              </a:extLst>
            </p:cNvPr>
            <p:cNvSpPr>
              <a:spLocks/>
            </p:cNvSpPr>
            <p:nvPr/>
          </p:nvSpPr>
          <p:spPr bwMode="auto">
            <a:xfrm>
              <a:off x="3651" y="883"/>
              <a:ext cx="213" cy="255"/>
            </a:xfrm>
            <a:custGeom>
              <a:avLst/>
              <a:gdLst>
                <a:gd name="T0" fmla="*/ 8 w 213"/>
                <a:gd name="T1" fmla="*/ 0 h 255"/>
                <a:gd name="T2" fmla="*/ 211 w 213"/>
                <a:gd name="T3" fmla="*/ 0 h 255"/>
                <a:gd name="T4" fmla="*/ 211 w 213"/>
                <a:gd name="T5" fmla="*/ 24 h 255"/>
                <a:gd name="T6" fmla="*/ 78 w 213"/>
                <a:gd name="T7" fmla="*/ 208 h 255"/>
                <a:gd name="T8" fmla="*/ 213 w 213"/>
                <a:gd name="T9" fmla="*/ 208 h 255"/>
                <a:gd name="T10" fmla="*/ 213 w 213"/>
                <a:gd name="T11" fmla="*/ 255 h 255"/>
                <a:gd name="T12" fmla="*/ 0 w 213"/>
                <a:gd name="T13" fmla="*/ 255 h 255"/>
                <a:gd name="T14" fmla="*/ 0 w 213"/>
                <a:gd name="T15" fmla="*/ 229 h 255"/>
                <a:gd name="T16" fmla="*/ 131 w 213"/>
                <a:gd name="T17" fmla="*/ 49 h 255"/>
                <a:gd name="T18" fmla="*/ 8 w 213"/>
                <a:gd name="T19" fmla="*/ 49 h 255"/>
                <a:gd name="T20" fmla="*/ 8 w 213"/>
                <a:gd name="T21"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3" h="255">
                  <a:moveTo>
                    <a:pt x="8" y="0"/>
                  </a:moveTo>
                  <a:lnTo>
                    <a:pt x="211" y="0"/>
                  </a:lnTo>
                  <a:lnTo>
                    <a:pt x="211" y="24"/>
                  </a:lnTo>
                  <a:lnTo>
                    <a:pt x="78" y="208"/>
                  </a:lnTo>
                  <a:lnTo>
                    <a:pt x="213" y="208"/>
                  </a:lnTo>
                  <a:lnTo>
                    <a:pt x="213" y="255"/>
                  </a:lnTo>
                  <a:lnTo>
                    <a:pt x="0" y="255"/>
                  </a:lnTo>
                  <a:lnTo>
                    <a:pt x="0" y="229"/>
                  </a:lnTo>
                  <a:lnTo>
                    <a:pt x="131" y="49"/>
                  </a:lnTo>
                  <a:lnTo>
                    <a:pt x="8" y="49"/>
                  </a:lnTo>
                  <a:lnTo>
                    <a:pt x="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 name="Freeform 24">
              <a:extLst>
                <a:ext uri="{FF2B5EF4-FFF2-40B4-BE49-F238E27FC236}">
                  <a16:creationId xmlns:a16="http://schemas.microsoft.com/office/drawing/2014/main" id="{C09AEB02-6BBE-4F10-B6D8-125786A3E3A2}"/>
                </a:ext>
              </a:extLst>
            </p:cNvPr>
            <p:cNvSpPr>
              <a:spLocks/>
            </p:cNvSpPr>
            <p:nvPr/>
          </p:nvSpPr>
          <p:spPr bwMode="auto">
            <a:xfrm>
              <a:off x="3890" y="883"/>
              <a:ext cx="227" cy="260"/>
            </a:xfrm>
            <a:custGeom>
              <a:avLst/>
              <a:gdLst>
                <a:gd name="T0" fmla="*/ 111 w 111"/>
                <a:gd name="T1" fmla="*/ 0 h 126"/>
                <a:gd name="T2" fmla="*/ 111 w 111"/>
                <a:gd name="T3" fmla="*/ 124 h 126"/>
                <a:gd name="T4" fmla="*/ 81 w 111"/>
                <a:gd name="T5" fmla="*/ 124 h 126"/>
                <a:gd name="T6" fmla="*/ 81 w 111"/>
                <a:gd name="T7" fmla="*/ 108 h 126"/>
                <a:gd name="T8" fmla="*/ 81 w 111"/>
                <a:gd name="T9" fmla="*/ 108 h 126"/>
                <a:gd name="T10" fmla="*/ 66 w 111"/>
                <a:gd name="T11" fmla="*/ 121 h 126"/>
                <a:gd name="T12" fmla="*/ 44 w 111"/>
                <a:gd name="T13" fmla="*/ 126 h 126"/>
                <a:gd name="T14" fmla="*/ 11 w 111"/>
                <a:gd name="T15" fmla="*/ 114 h 126"/>
                <a:gd name="T16" fmla="*/ 0 w 111"/>
                <a:gd name="T17" fmla="*/ 76 h 126"/>
                <a:gd name="T18" fmla="*/ 0 w 111"/>
                <a:gd name="T19" fmla="*/ 0 h 126"/>
                <a:gd name="T20" fmla="*/ 29 w 111"/>
                <a:gd name="T21" fmla="*/ 0 h 126"/>
                <a:gd name="T22" fmla="*/ 29 w 111"/>
                <a:gd name="T23" fmla="*/ 72 h 126"/>
                <a:gd name="T24" fmla="*/ 35 w 111"/>
                <a:gd name="T25" fmla="*/ 96 h 126"/>
                <a:gd name="T26" fmla="*/ 54 w 111"/>
                <a:gd name="T27" fmla="*/ 104 h 126"/>
                <a:gd name="T28" fmla="*/ 74 w 111"/>
                <a:gd name="T29" fmla="*/ 95 h 126"/>
                <a:gd name="T30" fmla="*/ 81 w 111"/>
                <a:gd name="T31" fmla="*/ 72 h 126"/>
                <a:gd name="T32" fmla="*/ 81 w 111"/>
                <a:gd name="T33" fmla="*/ 0 h 126"/>
                <a:gd name="T34" fmla="*/ 111 w 111"/>
                <a:gd name="T3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26">
                  <a:moveTo>
                    <a:pt x="111" y="0"/>
                  </a:moveTo>
                  <a:cubicBezTo>
                    <a:pt x="111" y="124"/>
                    <a:pt x="111" y="124"/>
                    <a:pt x="111" y="124"/>
                  </a:cubicBezTo>
                  <a:cubicBezTo>
                    <a:pt x="81" y="124"/>
                    <a:pt x="81" y="124"/>
                    <a:pt x="81" y="124"/>
                  </a:cubicBezTo>
                  <a:cubicBezTo>
                    <a:pt x="81" y="108"/>
                    <a:pt x="81" y="108"/>
                    <a:pt x="81" y="108"/>
                  </a:cubicBezTo>
                  <a:cubicBezTo>
                    <a:pt x="81" y="108"/>
                    <a:pt x="81" y="108"/>
                    <a:pt x="81" y="108"/>
                  </a:cubicBezTo>
                  <a:cubicBezTo>
                    <a:pt x="77" y="114"/>
                    <a:pt x="72" y="118"/>
                    <a:pt x="66" y="121"/>
                  </a:cubicBezTo>
                  <a:cubicBezTo>
                    <a:pt x="59" y="124"/>
                    <a:pt x="52" y="126"/>
                    <a:pt x="44" y="126"/>
                  </a:cubicBezTo>
                  <a:cubicBezTo>
                    <a:pt x="29" y="126"/>
                    <a:pt x="18" y="122"/>
                    <a:pt x="11" y="114"/>
                  </a:cubicBezTo>
                  <a:cubicBezTo>
                    <a:pt x="3" y="106"/>
                    <a:pt x="0" y="93"/>
                    <a:pt x="0" y="76"/>
                  </a:cubicBezTo>
                  <a:cubicBezTo>
                    <a:pt x="0" y="0"/>
                    <a:pt x="0" y="0"/>
                    <a:pt x="0" y="0"/>
                  </a:cubicBezTo>
                  <a:cubicBezTo>
                    <a:pt x="29" y="0"/>
                    <a:pt x="29" y="0"/>
                    <a:pt x="29" y="0"/>
                  </a:cubicBezTo>
                  <a:cubicBezTo>
                    <a:pt x="29" y="72"/>
                    <a:pt x="29" y="72"/>
                    <a:pt x="29" y="72"/>
                  </a:cubicBezTo>
                  <a:cubicBezTo>
                    <a:pt x="29" y="83"/>
                    <a:pt x="31" y="91"/>
                    <a:pt x="35" y="96"/>
                  </a:cubicBezTo>
                  <a:cubicBezTo>
                    <a:pt x="40" y="101"/>
                    <a:pt x="46" y="104"/>
                    <a:pt x="54" y="104"/>
                  </a:cubicBezTo>
                  <a:cubicBezTo>
                    <a:pt x="62" y="104"/>
                    <a:pt x="69" y="101"/>
                    <a:pt x="74" y="95"/>
                  </a:cubicBezTo>
                  <a:cubicBezTo>
                    <a:pt x="79" y="89"/>
                    <a:pt x="81" y="82"/>
                    <a:pt x="81" y="72"/>
                  </a:cubicBezTo>
                  <a:cubicBezTo>
                    <a:pt x="81" y="0"/>
                    <a:pt x="81" y="0"/>
                    <a:pt x="81" y="0"/>
                  </a:cubicBezTo>
                  <a:lnTo>
                    <a:pt x="111"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 name="Freeform 25">
              <a:extLst>
                <a:ext uri="{FF2B5EF4-FFF2-40B4-BE49-F238E27FC236}">
                  <a16:creationId xmlns:a16="http://schemas.microsoft.com/office/drawing/2014/main" id="{B5B16689-F626-4CBB-A9ED-263B2AFF48F3}"/>
                </a:ext>
              </a:extLst>
            </p:cNvPr>
            <p:cNvSpPr>
              <a:spLocks/>
            </p:cNvSpPr>
            <p:nvPr/>
          </p:nvSpPr>
          <p:spPr bwMode="auto">
            <a:xfrm>
              <a:off x="4172" y="879"/>
              <a:ext cx="147" cy="259"/>
            </a:xfrm>
            <a:custGeom>
              <a:avLst/>
              <a:gdLst>
                <a:gd name="T0" fmla="*/ 61 w 72"/>
                <a:gd name="T1" fmla="*/ 0 h 126"/>
                <a:gd name="T2" fmla="*/ 67 w 72"/>
                <a:gd name="T3" fmla="*/ 1 h 126"/>
                <a:gd name="T4" fmla="*/ 72 w 72"/>
                <a:gd name="T5" fmla="*/ 2 h 126"/>
                <a:gd name="T6" fmla="*/ 72 w 72"/>
                <a:gd name="T7" fmla="*/ 32 h 126"/>
                <a:gd name="T8" fmla="*/ 65 w 72"/>
                <a:gd name="T9" fmla="*/ 28 h 126"/>
                <a:gd name="T10" fmla="*/ 54 w 72"/>
                <a:gd name="T11" fmla="*/ 27 h 126"/>
                <a:gd name="T12" fmla="*/ 36 w 72"/>
                <a:gd name="T13" fmla="*/ 36 h 126"/>
                <a:gd name="T14" fmla="*/ 29 w 72"/>
                <a:gd name="T15" fmla="*/ 64 h 126"/>
                <a:gd name="T16" fmla="*/ 29 w 72"/>
                <a:gd name="T17" fmla="*/ 126 h 126"/>
                <a:gd name="T18" fmla="*/ 0 w 72"/>
                <a:gd name="T19" fmla="*/ 126 h 126"/>
                <a:gd name="T20" fmla="*/ 0 w 72"/>
                <a:gd name="T21" fmla="*/ 2 h 126"/>
                <a:gd name="T22" fmla="*/ 29 w 72"/>
                <a:gd name="T23" fmla="*/ 2 h 126"/>
                <a:gd name="T24" fmla="*/ 29 w 72"/>
                <a:gd name="T25" fmla="*/ 22 h 126"/>
                <a:gd name="T26" fmla="*/ 29 w 72"/>
                <a:gd name="T27" fmla="*/ 22 h 126"/>
                <a:gd name="T28" fmla="*/ 41 w 72"/>
                <a:gd name="T29" fmla="*/ 6 h 126"/>
                <a:gd name="T30" fmla="*/ 61 w 72"/>
                <a:gd name="T3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126">
                  <a:moveTo>
                    <a:pt x="61" y="0"/>
                  </a:moveTo>
                  <a:cubicBezTo>
                    <a:pt x="63" y="0"/>
                    <a:pt x="65" y="1"/>
                    <a:pt x="67" y="1"/>
                  </a:cubicBezTo>
                  <a:cubicBezTo>
                    <a:pt x="69" y="1"/>
                    <a:pt x="70" y="2"/>
                    <a:pt x="72" y="2"/>
                  </a:cubicBezTo>
                  <a:cubicBezTo>
                    <a:pt x="72" y="32"/>
                    <a:pt x="72" y="32"/>
                    <a:pt x="72" y="32"/>
                  </a:cubicBezTo>
                  <a:cubicBezTo>
                    <a:pt x="70" y="31"/>
                    <a:pt x="68" y="29"/>
                    <a:pt x="65" y="28"/>
                  </a:cubicBezTo>
                  <a:cubicBezTo>
                    <a:pt x="62" y="27"/>
                    <a:pt x="58" y="27"/>
                    <a:pt x="54" y="27"/>
                  </a:cubicBezTo>
                  <a:cubicBezTo>
                    <a:pt x="47" y="27"/>
                    <a:pt x="41" y="30"/>
                    <a:pt x="36" y="36"/>
                  </a:cubicBezTo>
                  <a:cubicBezTo>
                    <a:pt x="31" y="42"/>
                    <a:pt x="29" y="51"/>
                    <a:pt x="29" y="64"/>
                  </a:cubicBezTo>
                  <a:cubicBezTo>
                    <a:pt x="29" y="126"/>
                    <a:pt x="29" y="126"/>
                    <a:pt x="29" y="126"/>
                  </a:cubicBezTo>
                  <a:cubicBezTo>
                    <a:pt x="0" y="126"/>
                    <a:pt x="0" y="126"/>
                    <a:pt x="0" y="126"/>
                  </a:cubicBezTo>
                  <a:cubicBezTo>
                    <a:pt x="0" y="2"/>
                    <a:pt x="0" y="2"/>
                    <a:pt x="0" y="2"/>
                  </a:cubicBezTo>
                  <a:cubicBezTo>
                    <a:pt x="29" y="2"/>
                    <a:pt x="29" y="2"/>
                    <a:pt x="29" y="2"/>
                  </a:cubicBezTo>
                  <a:cubicBezTo>
                    <a:pt x="29" y="22"/>
                    <a:pt x="29" y="22"/>
                    <a:pt x="29" y="22"/>
                  </a:cubicBezTo>
                  <a:cubicBezTo>
                    <a:pt x="29" y="22"/>
                    <a:pt x="29" y="22"/>
                    <a:pt x="29" y="22"/>
                  </a:cubicBezTo>
                  <a:cubicBezTo>
                    <a:pt x="32" y="15"/>
                    <a:pt x="36" y="10"/>
                    <a:pt x="41" y="6"/>
                  </a:cubicBezTo>
                  <a:cubicBezTo>
                    <a:pt x="47" y="2"/>
                    <a:pt x="53" y="0"/>
                    <a:pt x="6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 name="Freeform 26">
              <a:extLst>
                <a:ext uri="{FF2B5EF4-FFF2-40B4-BE49-F238E27FC236}">
                  <a16:creationId xmlns:a16="http://schemas.microsoft.com/office/drawing/2014/main" id="{ABFFBE7A-8D30-4026-A686-6D267229F7A4}"/>
                </a:ext>
              </a:extLst>
            </p:cNvPr>
            <p:cNvSpPr>
              <a:spLocks noEditPoints="1"/>
            </p:cNvSpPr>
            <p:nvPr/>
          </p:nvSpPr>
          <p:spPr bwMode="auto">
            <a:xfrm>
              <a:off x="4321" y="879"/>
              <a:ext cx="233" cy="266"/>
            </a:xfrm>
            <a:custGeom>
              <a:avLst/>
              <a:gdLst>
                <a:gd name="T0" fmla="*/ 104 w 114"/>
                <a:gd name="T1" fmla="*/ 95 h 129"/>
                <a:gd name="T2" fmla="*/ 104 w 114"/>
                <a:gd name="T3" fmla="*/ 119 h 129"/>
                <a:gd name="T4" fmla="*/ 85 w 114"/>
                <a:gd name="T5" fmla="*/ 127 h 129"/>
                <a:gd name="T6" fmla="*/ 60 w 114"/>
                <a:gd name="T7" fmla="*/ 129 h 129"/>
                <a:gd name="T8" fmla="*/ 16 w 114"/>
                <a:gd name="T9" fmla="*/ 113 h 129"/>
                <a:gd name="T10" fmla="*/ 0 w 114"/>
                <a:gd name="T11" fmla="*/ 66 h 129"/>
                <a:gd name="T12" fmla="*/ 17 w 114"/>
                <a:gd name="T13" fmla="*/ 19 h 129"/>
                <a:gd name="T14" fmla="*/ 59 w 114"/>
                <a:gd name="T15" fmla="*/ 0 h 129"/>
                <a:gd name="T16" fmla="*/ 99 w 114"/>
                <a:gd name="T17" fmla="*/ 16 h 129"/>
                <a:gd name="T18" fmla="*/ 114 w 114"/>
                <a:gd name="T19" fmla="*/ 59 h 129"/>
                <a:gd name="T20" fmla="*/ 114 w 114"/>
                <a:gd name="T21" fmla="*/ 73 h 129"/>
                <a:gd name="T22" fmla="*/ 29 w 114"/>
                <a:gd name="T23" fmla="*/ 73 h 129"/>
                <a:gd name="T24" fmla="*/ 41 w 114"/>
                <a:gd name="T25" fmla="*/ 99 h 129"/>
                <a:gd name="T26" fmla="*/ 67 w 114"/>
                <a:gd name="T27" fmla="*/ 107 h 129"/>
                <a:gd name="T28" fmla="*/ 87 w 114"/>
                <a:gd name="T29" fmla="*/ 104 h 129"/>
                <a:gd name="T30" fmla="*/ 104 w 114"/>
                <a:gd name="T31" fmla="*/ 95 h 129"/>
                <a:gd name="T32" fmla="*/ 85 w 114"/>
                <a:gd name="T33" fmla="*/ 52 h 129"/>
                <a:gd name="T34" fmla="*/ 78 w 114"/>
                <a:gd name="T35" fmla="*/ 30 h 129"/>
                <a:gd name="T36" fmla="*/ 59 w 114"/>
                <a:gd name="T37" fmla="*/ 22 h 129"/>
                <a:gd name="T38" fmla="*/ 41 w 114"/>
                <a:gd name="T39" fmla="*/ 30 h 129"/>
                <a:gd name="T40" fmla="*/ 30 w 114"/>
                <a:gd name="T41" fmla="*/ 52 h 129"/>
                <a:gd name="T42" fmla="*/ 85 w 114"/>
                <a:gd name="T43" fmla="*/ 5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29">
                  <a:moveTo>
                    <a:pt x="104" y="95"/>
                  </a:moveTo>
                  <a:cubicBezTo>
                    <a:pt x="104" y="119"/>
                    <a:pt x="104" y="119"/>
                    <a:pt x="104" y="119"/>
                  </a:cubicBezTo>
                  <a:cubicBezTo>
                    <a:pt x="99" y="122"/>
                    <a:pt x="92" y="125"/>
                    <a:pt x="85" y="127"/>
                  </a:cubicBezTo>
                  <a:cubicBezTo>
                    <a:pt x="77" y="128"/>
                    <a:pt x="69" y="129"/>
                    <a:pt x="60" y="129"/>
                  </a:cubicBezTo>
                  <a:cubicBezTo>
                    <a:pt x="41" y="129"/>
                    <a:pt x="26" y="124"/>
                    <a:pt x="16" y="113"/>
                  </a:cubicBezTo>
                  <a:cubicBezTo>
                    <a:pt x="5" y="101"/>
                    <a:pt x="0" y="86"/>
                    <a:pt x="0" y="66"/>
                  </a:cubicBezTo>
                  <a:cubicBezTo>
                    <a:pt x="0" y="47"/>
                    <a:pt x="6" y="31"/>
                    <a:pt x="17" y="19"/>
                  </a:cubicBezTo>
                  <a:cubicBezTo>
                    <a:pt x="28" y="6"/>
                    <a:pt x="42" y="0"/>
                    <a:pt x="59" y="0"/>
                  </a:cubicBezTo>
                  <a:cubicBezTo>
                    <a:pt x="76" y="0"/>
                    <a:pt x="90" y="5"/>
                    <a:pt x="99" y="16"/>
                  </a:cubicBezTo>
                  <a:cubicBezTo>
                    <a:pt x="109" y="26"/>
                    <a:pt x="114" y="41"/>
                    <a:pt x="114" y="59"/>
                  </a:cubicBezTo>
                  <a:cubicBezTo>
                    <a:pt x="114" y="73"/>
                    <a:pt x="114" y="73"/>
                    <a:pt x="114" y="73"/>
                  </a:cubicBezTo>
                  <a:cubicBezTo>
                    <a:pt x="29" y="73"/>
                    <a:pt x="29" y="73"/>
                    <a:pt x="29" y="73"/>
                  </a:cubicBezTo>
                  <a:cubicBezTo>
                    <a:pt x="30" y="86"/>
                    <a:pt x="34" y="94"/>
                    <a:pt x="41" y="99"/>
                  </a:cubicBezTo>
                  <a:cubicBezTo>
                    <a:pt x="47" y="104"/>
                    <a:pt x="56" y="107"/>
                    <a:pt x="67" y="107"/>
                  </a:cubicBezTo>
                  <a:cubicBezTo>
                    <a:pt x="74" y="107"/>
                    <a:pt x="80" y="106"/>
                    <a:pt x="87" y="104"/>
                  </a:cubicBezTo>
                  <a:cubicBezTo>
                    <a:pt x="93" y="101"/>
                    <a:pt x="99" y="99"/>
                    <a:pt x="104" y="95"/>
                  </a:cubicBezTo>
                  <a:close/>
                  <a:moveTo>
                    <a:pt x="85" y="52"/>
                  </a:moveTo>
                  <a:cubicBezTo>
                    <a:pt x="85" y="42"/>
                    <a:pt x="83" y="35"/>
                    <a:pt x="78" y="30"/>
                  </a:cubicBezTo>
                  <a:cubicBezTo>
                    <a:pt x="74" y="25"/>
                    <a:pt x="68" y="22"/>
                    <a:pt x="59" y="22"/>
                  </a:cubicBezTo>
                  <a:cubicBezTo>
                    <a:pt x="52" y="22"/>
                    <a:pt x="46" y="25"/>
                    <a:pt x="41" y="30"/>
                  </a:cubicBezTo>
                  <a:cubicBezTo>
                    <a:pt x="35" y="35"/>
                    <a:pt x="31" y="42"/>
                    <a:pt x="30" y="52"/>
                  </a:cubicBezTo>
                  <a:lnTo>
                    <a:pt x="85" y="5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 name="Freeform 27">
              <a:extLst>
                <a:ext uri="{FF2B5EF4-FFF2-40B4-BE49-F238E27FC236}">
                  <a16:creationId xmlns:a16="http://schemas.microsoft.com/office/drawing/2014/main" id="{8581D62F-4E26-4198-9792-7DDD8C11D1E6}"/>
                </a:ext>
              </a:extLst>
            </p:cNvPr>
            <p:cNvSpPr>
              <a:spLocks noEditPoints="1"/>
            </p:cNvSpPr>
            <p:nvPr/>
          </p:nvSpPr>
          <p:spPr bwMode="auto">
            <a:xfrm>
              <a:off x="1192" y="757"/>
              <a:ext cx="1996" cy="388"/>
            </a:xfrm>
            <a:custGeom>
              <a:avLst/>
              <a:gdLst>
                <a:gd name="T0" fmla="*/ 157 w 977"/>
                <a:gd name="T1" fmla="*/ 185 h 188"/>
                <a:gd name="T2" fmla="*/ 103 w 977"/>
                <a:gd name="T3" fmla="*/ 185 h 188"/>
                <a:gd name="T4" fmla="*/ 28 w 977"/>
                <a:gd name="T5" fmla="*/ 50 h 188"/>
                <a:gd name="T6" fmla="*/ 0 w 977"/>
                <a:gd name="T7" fmla="*/ 13 h 188"/>
                <a:gd name="T8" fmla="*/ 94 w 977"/>
                <a:gd name="T9" fmla="*/ 141 h 188"/>
                <a:gd name="T10" fmla="*/ 212 w 977"/>
                <a:gd name="T11" fmla="*/ 26 h 188"/>
                <a:gd name="T12" fmla="*/ 243 w 977"/>
                <a:gd name="T13" fmla="*/ 14 h 188"/>
                <a:gd name="T14" fmla="*/ 230 w 977"/>
                <a:gd name="T15" fmla="*/ 42 h 188"/>
                <a:gd name="T16" fmla="*/ 245 w 977"/>
                <a:gd name="T17" fmla="*/ 61 h 188"/>
                <a:gd name="T18" fmla="*/ 215 w 977"/>
                <a:gd name="T19" fmla="*/ 61 h 188"/>
                <a:gd name="T20" fmla="*/ 347 w 977"/>
                <a:gd name="T21" fmla="*/ 161 h 188"/>
                <a:gd name="T22" fmla="*/ 346 w 977"/>
                <a:gd name="T23" fmla="*/ 186 h 188"/>
                <a:gd name="T24" fmla="*/ 265 w 977"/>
                <a:gd name="T25" fmla="*/ 127 h 188"/>
                <a:gd name="T26" fmla="*/ 349 w 977"/>
                <a:gd name="T27" fmla="*/ 60 h 188"/>
                <a:gd name="T28" fmla="*/ 348 w 977"/>
                <a:gd name="T29" fmla="*/ 86 h 188"/>
                <a:gd name="T30" fmla="*/ 295 w 977"/>
                <a:gd name="T31" fmla="*/ 124 h 188"/>
                <a:gd name="T32" fmla="*/ 445 w 977"/>
                <a:gd name="T33" fmla="*/ 59 h 188"/>
                <a:gd name="T34" fmla="*/ 456 w 977"/>
                <a:gd name="T35" fmla="*/ 91 h 188"/>
                <a:gd name="T36" fmla="*/ 420 w 977"/>
                <a:gd name="T37" fmla="*/ 95 h 188"/>
                <a:gd name="T38" fmla="*/ 384 w 977"/>
                <a:gd name="T39" fmla="*/ 185 h 188"/>
                <a:gd name="T40" fmla="*/ 413 w 977"/>
                <a:gd name="T41" fmla="*/ 81 h 188"/>
                <a:gd name="T42" fmla="*/ 445 w 977"/>
                <a:gd name="T43" fmla="*/ 59 h 188"/>
                <a:gd name="T44" fmla="*/ 523 w 977"/>
                <a:gd name="T45" fmla="*/ 59 h 188"/>
                <a:gd name="T46" fmla="*/ 567 w 977"/>
                <a:gd name="T47" fmla="*/ 171 h 188"/>
                <a:gd name="T48" fmla="*/ 457 w 977"/>
                <a:gd name="T49" fmla="*/ 125 h 188"/>
                <a:gd name="T50" fmla="*/ 522 w 977"/>
                <a:gd name="T51" fmla="*/ 164 h 188"/>
                <a:gd name="T52" fmla="*/ 546 w 977"/>
                <a:gd name="T53" fmla="*/ 93 h 188"/>
                <a:gd name="T54" fmla="*/ 488 w 977"/>
                <a:gd name="T55" fmla="*/ 124 h 188"/>
                <a:gd name="T56" fmla="*/ 650 w 977"/>
                <a:gd name="T57" fmla="*/ 113 h 188"/>
                <a:gd name="T58" fmla="*/ 668 w 977"/>
                <a:gd name="T59" fmla="*/ 178 h 188"/>
                <a:gd name="T60" fmla="*/ 599 w 977"/>
                <a:gd name="T61" fmla="*/ 182 h 188"/>
                <a:gd name="T62" fmla="*/ 632 w 977"/>
                <a:gd name="T63" fmla="*/ 165 h 188"/>
                <a:gd name="T64" fmla="*/ 647 w 977"/>
                <a:gd name="T65" fmla="*/ 143 h 188"/>
                <a:gd name="T66" fmla="*/ 599 w 977"/>
                <a:gd name="T67" fmla="*/ 97 h 188"/>
                <a:gd name="T68" fmla="*/ 661 w 977"/>
                <a:gd name="T69" fmla="*/ 60 h 188"/>
                <a:gd name="T70" fmla="*/ 661 w 977"/>
                <a:gd name="T71" fmla="*/ 85 h 188"/>
                <a:gd name="T72" fmla="*/ 628 w 977"/>
                <a:gd name="T73" fmla="*/ 94 h 188"/>
                <a:gd name="T74" fmla="*/ 759 w 977"/>
                <a:gd name="T75" fmla="*/ 59 h 188"/>
                <a:gd name="T76" fmla="*/ 804 w 977"/>
                <a:gd name="T77" fmla="*/ 171 h 188"/>
                <a:gd name="T78" fmla="*/ 694 w 977"/>
                <a:gd name="T79" fmla="*/ 125 h 188"/>
                <a:gd name="T80" fmla="*/ 758 w 977"/>
                <a:gd name="T81" fmla="*/ 164 h 188"/>
                <a:gd name="T82" fmla="*/ 782 w 977"/>
                <a:gd name="T83" fmla="*/ 93 h 188"/>
                <a:gd name="T84" fmla="*/ 724 w 977"/>
                <a:gd name="T85" fmla="*/ 124 h 188"/>
                <a:gd name="T86" fmla="*/ 874 w 977"/>
                <a:gd name="T87" fmla="*/ 185 h 188"/>
                <a:gd name="T88" fmla="*/ 824 w 977"/>
                <a:gd name="T89" fmla="*/ 85 h 188"/>
                <a:gd name="T90" fmla="*/ 845 w 977"/>
                <a:gd name="T91" fmla="*/ 44 h 188"/>
                <a:gd name="T92" fmla="*/ 900 w 977"/>
                <a:gd name="T93" fmla="*/ 0 h 188"/>
                <a:gd name="T94" fmla="*/ 902 w 977"/>
                <a:gd name="T95" fmla="*/ 25 h 188"/>
                <a:gd name="T96" fmla="*/ 874 w 977"/>
                <a:gd name="T97" fmla="*/ 47 h 188"/>
                <a:gd name="T98" fmla="*/ 918 w 977"/>
                <a:gd name="T99" fmla="*/ 34 h 188"/>
                <a:gd name="T100" fmla="*/ 977 w 977"/>
                <a:gd name="T101" fmla="*/ 61 h 188"/>
                <a:gd name="T102" fmla="*/ 947 w 977"/>
                <a:gd name="T103" fmla="*/ 143 h 188"/>
                <a:gd name="T104" fmla="*/ 970 w 977"/>
                <a:gd name="T105" fmla="*/ 163 h 188"/>
                <a:gd name="T106" fmla="*/ 967 w 977"/>
                <a:gd name="T107" fmla="*/ 187 h 188"/>
                <a:gd name="T108" fmla="*/ 918 w 977"/>
                <a:gd name="T109" fmla="*/ 149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7" h="188">
                  <a:moveTo>
                    <a:pt x="187" y="13"/>
                  </a:moveTo>
                  <a:cubicBezTo>
                    <a:pt x="187" y="185"/>
                    <a:pt x="187" y="185"/>
                    <a:pt x="187" y="185"/>
                  </a:cubicBezTo>
                  <a:cubicBezTo>
                    <a:pt x="157" y="185"/>
                    <a:pt x="157" y="185"/>
                    <a:pt x="157" y="185"/>
                  </a:cubicBezTo>
                  <a:cubicBezTo>
                    <a:pt x="157" y="50"/>
                    <a:pt x="157" y="50"/>
                    <a:pt x="157" y="50"/>
                  </a:cubicBezTo>
                  <a:cubicBezTo>
                    <a:pt x="157" y="50"/>
                    <a:pt x="157" y="50"/>
                    <a:pt x="157" y="50"/>
                  </a:cubicBezTo>
                  <a:cubicBezTo>
                    <a:pt x="103" y="185"/>
                    <a:pt x="103" y="185"/>
                    <a:pt x="103" y="185"/>
                  </a:cubicBezTo>
                  <a:cubicBezTo>
                    <a:pt x="83" y="185"/>
                    <a:pt x="83" y="185"/>
                    <a:pt x="83" y="185"/>
                  </a:cubicBezTo>
                  <a:cubicBezTo>
                    <a:pt x="28" y="50"/>
                    <a:pt x="28" y="50"/>
                    <a:pt x="28" y="50"/>
                  </a:cubicBezTo>
                  <a:cubicBezTo>
                    <a:pt x="28" y="50"/>
                    <a:pt x="28" y="50"/>
                    <a:pt x="28" y="50"/>
                  </a:cubicBezTo>
                  <a:cubicBezTo>
                    <a:pt x="28" y="185"/>
                    <a:pt x="28" y="185"/>
                    <a:pt x="28" y="185"/>
                  </a:cubicBezTo>
                  <a:cubicBezTo>
                    <a:pt x="0" y="185"/>
                    <a:pt x="0" y="185"/>
                    <a:pt x="0" y="185"/>
                  </a:cubicBezTo>
                  <a:cubicBezTo>
                    <a:pt x="0" y="13"/>
                    <a:pt x="0" y="13"/>
                    <a:pt x="0" y="13"/>
                  </a:cubicBezTo>
                  <a:cubicBezTo>
                    <a:pt x="43" y="13"/>
                    <a:pt x="43" y="13"/>
                    <a:pt x="43" y="13"/>
                  </a:cubicBezTo>
                  <a:cubicBezTo>
                    <a:pt x="93" y="141"/>
                    <a:pt x="93" y="141"/>
                    <a:pt x="93" y="141"/>
                  </a:cubicBezTo>
                  <a:cubicBezTo>
                    <a:pt x="94" y="141"/>
                    <a:pt x="94" y="141"/>
                    <a:pt x="94" y="141"/>
                  </a:cubicBezTo>
                  <a:cubicBezTo>
                    <a:pt x="146" y="13"/>
                    <a:pt x="146" y="13"/>
                    <a:pt x="146" y="13"/>
                  </a:cubicBezTo>
                  <a:lnTo>
                    <a:pt x="187" y="13"/>
                  </a:lnTo>
                  <a:close/>
                  <a:moveTo>
                    <a:pt x="212" y="26"/>
                  </a:moveTo>
                  <a:cubicBezTo>
                    <a:pt x="212" y="21"/>
                    <a:pt x="214" y="17"/>
                    <a:pt x="218" y="14"/>
                  </a:cubicBezTo>
                  <a:cubicBezTo>
                    <a:pt x="221" y="10"/>
                    <a:pt x="225" y="9"/>
                    <a:pt x="230" y="9"/>
                  </a:cubicBezTo>
                  <a:cubicBezTo>
                    <a:pt x="235" y="9"/>
                    <a:pt x="240" y="10"/>
                    <a:pt x="243" y="14"/>
                  </a:cubicBezTo>
                  <a:cubicBezTo>
                    <a:pt x="246" y="17"/>
                    <a:pt x="248" y="21"/>
                    <a:pt x="248" y="26"/>
                  </a:cubicBezTo>
                  <a:cubicBezTo>
                    <a:pt x="248" y="30"/>
                    <a:pt x="246" y="34"/>
                    <a:pt x="243" y="38"/>
                  </a:cubicBezTo>
                  <a:cubicBezTo>
                    <a:pt x="239" y="41"/>
                    <a:pt x="235" y="42"/>
                    <a:pt x="230" y="42"/>
                  </a:cubicBezTo>
                  <a:cubicBezTo>
                    <a:pt x="225" y="42"/>
                    <a:pt x="221" y="41"/>
                    <a:pt x="218" y="38"/>
                  </a:cubicBezTo>
                  <a:cubicBezTo>
                    <a:pt x="214" y="34"/>
                    <a:pt x="212" y="30"/>
                    <a:pt x="212" y="26"/>
                  </a:cubicBezTo>
                  <a:close/>
                  <a:moveTo>
                    <a:pt x="245" y="61"/>
                  </a:moveTo>
                  <a:cubicBezTo>
                    <a:pt x="245" y="185"/>
                    <a:pt x="245" y="185"/>
                    <a:pt x="245" y="185"/>
                  </a:cubicBezTo>
                  <a:cubicBezTo>
                    <a:pt x="215" y="185"/>
                    <a:pt x="215" y="185"/>
                    <a:pt x="215" y="185"/>
                  </a:cubicBezTo>
                  <a:cubicBezTo>
                    <a:pt x="215" y="61"/>
                    <a:pt x="215" y="61"/>
                    <a:pt x="215" y="61"/>
                  </a:cubicBezTo>
                  <a:lnTo>
                    <a:pt x="245" y="61"/>
                  </a:lnTo>
                  <a:close/>
                  <a:moveTo>
                    <a:pt x="333" y="164"/>
                  </a:moveTo>
                  <a:cubicBezTo>
                    <a:pt x="337" y="164"/>
                    <a:pt x="342" y="163"/>
                    <a:pt x="347" y="161"/>
                  </a:cubicBezTo>
                  <a:cubicBezTo>
                    <a:pt x="353" y="159"/>
                    <a:pt x="357" y="156"/>
                    <a:pt x="362" y="153"/>
                  </a:cubicBezTo>
                  <a:cubicBezTo>
                    <a:pt x="362" y="180"/>
                    <a:pt x="362" y="180"/>
                    <a:pt x="362" y="180"/>
                  </a:cubicBezTo>
                  <a:cubicBezTo>
                    <a:pt x="357" y="183"/>
                    <a:pt x="352" y="185"/>
                    <a:pt x="346" y="186"/>
                  </a:cubicBezTo>
                  <a:cubicBezTo>
                    <a:pt x="340" y="188"/>
                    <a:pt x="334" y="188"/>
                    <a:pt x="327" y="188"/>
                  </a:cubicBezTo>
                  <a:cubicBezTo>
                    <a:pt x="308" y="188"/>
                    <a:pt x="294" y="183"/>
                    <a:pt x="282" y="171"/>
                  </a:cubicBezTo>
                  <a:cubicBezTo>
                    <a:pt x="271" y="160"/>
                    <a:pt x="265" y="145"/>
                    <a:pt x="265" y="127"/>
                  </a:cubicBezTo>
                  <a:cubicBezTo>
                    <a:pt x="265" y="107"/>
                    <a:pt x="271" y="91"/>
                    <a:pt x="282" y="78"/>
                  </a:cubicBezTo>
                  <a:cubicBezTo>
                    <a:pt x="294" y="65"/>
                    <a:pt x="311" y="58"/>
                    <a:pt x="332" y="58"/>
                  </a:cubicBezTo>
                  <a:cubicBezTo>
                    <a:pt x="337" y="58"/>
                    <a:pt x="343" y="59"/>
                    <a:pt x="349" y="60"/>
                  </a:cubicBezTo>
                  <a:cubicBezTo>
                    <a:pt x="354" y="62"/>
                    <a:pt x="359" y="64"/>
                    <a:pt x="362" y="65"/>
                  </a:cubicBezTo>
                  <a:cubicBezTo>
                    <a:pt x="362" y="93"/>
                    <a:pt x="362" y="93"/>
                    <a:pt x="362" y="93"/>
                  </a:cubicBezTo>
                  <a:cubicBezTo>
                    <a:pt x="357" y="90"/>
                    <a:pt x="353" y="87"/>
                    <a:pt x="348" y="86"/>
                  </a:cubicBezTo>
                  <a:cubicBezTo>
                    <a:pt x="343" y="84"/>
                    <a:pt x="339" y="83"/>
                    <a:pt x="334" y="83"/>
                  </a:cubicBezTo>
                  <a:cubicBezTo>
                    <a:pt x="322" y="83"/>
                    <a:pt x="313" y="87"/>
                    <a:pt x="306" y="94"/>
                  </a:cubicBezTo>
                  <a:cubicBezTo>
                    <a:pt x="299" y="102"/>
                    <a:pt x="295" y="112"/>
                    <a:pt x="295" y="124"/>
                  </a:cubicBezTo>
                  <a:cubicBezTo>
                    <a:pt x="295" y="137"/>
                    <a:pt x="299" y="147"/>
                    <a:pt x="305" y="154"/>
                  </a:cubicBezTo>
                  <a:cubicBezTo>
                    <a:pt x="312" y="161"/>
                    <a:pt x="321" y="164"/>
                    <a:pt x="333" y="164"/>
                  </a:cubicBezTo>
                  <a:close/>
                  <a:moveTo>
                    <a:pt x="445" y="59"/>
                  </a:moveTo>
                  <a:cubicBezTo>
                    <a:pt x="447" y="59"/>
                    <a:pt x="449" y="60"/>
                    <a:pt x="451" y="60"/>
                  </a:cubicBezTo>
                  <a:cubicBezTo>
                    <a:pt x="453" y="60"/>
                    <a:pt x="455" y="61"/>
                    <a:pt x="456" y="61"/>
                  </a:cubicBezTo>
                  <a:cubicBezTo>
                    <a:pt x="456" y="91"/>
                    <a:pt x="456" y="91"/>
                    <a:pt x="456" y="91"/>
                  </a:cubicBezTo>
                  <a:cubicBezTo>
                    <a:pt x="454" y="90"/>
                    <a:pt x="452" y="88"/>
                    <a:pt x="449" y="87"/>
                  </a:cubicBezTo>
                  <a:cubicBezTo>
                    <a:pt x="446" y="86"/>
                    <a:pt x="443" y="86"/>
                    <a:pt x="439" y="86"/>
                  </a:cubicBezTo>
                  <a:cubicBezTo>
                    <a:pt x="431" y="86"/>
                    <a:pt x="425" y="89"/>
                    <a:pt x="420" y="95"/>
                  </a:cubicBezTo>
                  <a:cubicBezTo>
                    <a:pt x="415" y="101"/>
                    <a:pt x="413" y="110"/>
                    <a:pt x="413" y="123"/>
                  </a:cubicBezTo>
                  <a:cubicBezTo>
                    <a:pt x="413" y="185"/>
                    <a:pt x="413" y="185"/>
                    <a:pt x="413" y="185"/>
                  </a:cubicBezTo>
                  <a:cubicBezTo>
                    <a:pt x="384" y="185"/>
                    <a:pt x="384" y="185"/>
                    <a:pt x="384" y="185"/>
                  </a:cubicBezTo>
                  <a:cubicBezTo>
                    <a:pt x="384" y="61"/>
                    <a:pt x="384" y="61"/>
                    <a:pt x="384" y="61"/>
                  </a:cubicBezTo>
                  <a:cubicBezTo>
                    <a:pt x="413" y="61"/>
                    <a:pt x="413" y="61"/>
                    <a:pt x="413" y="61"/>
                  </a:cubicBezTo>
                  <a:cubicBezTo>
                    <a:pt x="413" y="81"/>
                    <a:pt x="413" y="81"/>
                    <a:pt x="413" y="81"/>
                  </a:cubicBezTo>
                  <a:cubicBezTo>
                    <a:pt x="413" y="81"/>
                    <a:pt x="413" y="81"/>
                    <a:pt x="413" y="81"/>
                  </a:cubicBezTo>
                  <a:cubicBezTo>
                    <a:pt x="416" y="74"/>
                    <a:pt x="420" y="69"/>
                    <a:pt x="426" y="65"/>
                  </a:cubicBezTo>
                  <a:cubicBezTo>
                    <a:pt x="431" y="61"/>
                    <a:pt x="437" y="59"/>
                    <a:pt x="445" y="59"/>
                  </a:cubicBezTo>
                  <a:close/>
                  <a:moveTo>
                    <a:pt x="457" y="125"/>
                  </a:moveTo>
                  <a:cubicBezTo>
                    <a:pt x="457" y="105"/>
                    <a:pt x="463" y="89"/>
                    <a:pt x="475" y="77"/>
                  </a:cubicBezTo>
                  <a:cubicBezTo>
                    <a:pt x="486" y="65"/>
                    <a:pt x="502" y="59"/>
                    <a:pt x="523" y="59"/>
                  </a:cubicBezTo>
                  <a:cubicBezTo>
                    <a:pt x="542" y="59"/>
                    <a:pt x="558" y="64"/>
                    <a:pt x="568" y="76"/>
                  </a:cubicBezTo>
                  <a:cubicBezTo>
                    <a:pt x="579" y="87"/>
                    <a:pt x="585" y="103"/>
                    <a:pt x="585" y="123"/>
                  </a:cubicBezTo>
                  <a:cubicBezTo>
                    <a:pt x="585" y="143"/>
                    <a:pt x="579" y="159"/>
                    <a:pt x="567" y="171"/>
                  </a:cubicBezTo>
                  <a:cubicBezTo>
                    <a:pt x="556" y="182"/>
                    <a:pt x="540" y="188"/>
                    <a:pt x="520" y="188"/>
                  </a:cubicBezTo>
                  <a:cubicBezTo>
                    <a:pt x="501" y="188"/>
                    <a:pt x="486" y="183"/>
                    <a:pt x="474" y="171"/>
                  </a:cubicBezTo>
                  <a:cubicBezTo>
                    <a:pt x="463" y="160"/>
                    <a:pt x="457" y="145"/>
                    <a:pt x="457" y="125"/>
                  </a:cubicBezTo>
                  <a:close/>
                  <a:moveTo>
                    <a:pt x="488" y="124"/>
                  </a:moveTo>
                  <a:cubicBezTo>
                    <a:pt x="488" y="137"/>
                    <a:pt x="491" y="147"/>
                    <a:pt x="497" y="154"/>
                  </a:cubicBezTo>
                  <a:cubicBezTo>
                    <a:pt x="503" y="161"/>
                    <a:pt x="511" y="164"/>
                    <a:pt x="522" y="164"/>
                  </a:cubicBezTo>
                  <a:cubicBezTo>
                    <a:pt x="532" y="164"/>
                    <a:pt x="541" y="161"/>
                    <a:pt x="546" y="154"/>
                  </a:cubicBezTo>
                  <a:cubicBezTo>
                    <a:pt x="552" y="147"/>
                    <a:pt x="554" y="137"/>
                    <a:pt x="554" y="124"/>
                  </a:cubicBezTo>
                  <a:cubicBezTo>
                    <a:pt x="554" y="110"/>
                    <a:pt x="551" y="100"/>
                    <a:pt x="546" y="93"/>
                  </a:cubicBezTo>
                  <a:cubicBezTo>
                    <a:pt x="540" y="87"/>
                    <a:pt x="532" y="83"/>
                    <a:pt x="522" y="83"/>
                  </a:cubicBezTo>
                  <a:cubicBezTo>
                    <a:pt x="511" y="83"/>
                    <a:pt x="503" y="87"/>
                    <a:pt x="497" y="94"/>
                  </a:cubicBezTo>
                  <a:cubicBezTo>
                    <a:pt x="491" y="101"/>
                    <a:pt x="488" y="111"/>
                    <a:pt x="488" y="124"/>
                  </a:cubicBezTo>
                  <a:close/>
                  <a:moveTo>
                    <a:pt x="628" y="94"/>
                  </a:moveTo>
                  <a:cubicBezTo>
                    <a:pt x="628" y="98"/>
                    <a:pt x="629" y="101"/>
                    <a:pt x="632" y="104"/>
                  </a:cubicBezTo>
                  <a:cubicBezTo>
                    <a:pt x="635" y="106"/>
                    <a:pt x="641" y="109"/>
                    <a:pt x="650" y="113"/>
                  </a:cubicBezTo>
                  <a:cubicBezTo>
                    <a:pt x="661" y="117"/>
                    <a:pt x="669" y="123"/>
                    <a:pt x="674" y="129"/>
                  </a:cubicBezTo>
                  <a:cubicBezTo>
                    <a:pt x="679" y="134"/>
                    <a:pt x="681" y="141"/>
                    <a:pt x="681" y="150"/>
                  </a:cubicBezTo>
                  <a:cubicBezTo>
                    <a:pt x="681" y="161"/>
                    <a:pt x="677" y="171"/>
                    <a:pt x="668" y="178"/>
                  </a:cubicBezTo>
                  <a:cubicBezTo>
                    <a:pt x="659" y="185"/>
                    <a:pt x="647" y="188"/>
                    <a:pt x="631" y="188"/>
                  </a:cubicBezTo>
                  <a:cubicBezTo>
                    <a:pt x="626" y="188"/>
                    <a:pt x="621" y="188"/>
                    <a:pt x="614" y="187"/>
                  </a:cubicBezTo>
                  <a:cubicBezTo>
                    <a:pt x="608" y="185"/>
                    <a:pt x="603" y="184"/>
                    <a:pt x="599" y="182"/>
                  </a:cubicBezTo>
                  <a:cubicBezTo>
                    <a:pt x="599" y="153"/>
                    <a:pt x="599" y="153"/>
                    <a:pt x="599" y="153"/>
                  </a:cubicBezTo>
                  <a:cubicBezTo>
                    <a:pt x="604" y="157"/>
                    <a:pt x="610" y="160"/>
                    <a:pt x="616" y="162"/>
                  </a:cubicBezTo>
                  <a:cubicBezTo>
                    <a:pt x="622" y="164"/>
                    <a:pt x="627" y="165"/>
                    <a:pt x="632" y="165"/>
                  </a:cubicBezTo>
                  <a:cubicBezTo>
                    <a:pt x="639" y="165"/>
                    <a:pt x="644" y="164"/>
                    <a:pt x="647" y="162"/>
                  </a:cubicBezTo>
                  <a:cubicBezTo>
                    <a:pt x="650" y="161"/>
                    <a:pt x="652" y="157"/>
                    <a:pt x="652" y="153"/>
                  </a:cubicBezTo>
                  <a:cubicBezTo>
                    <a:pt x="652" y="149"/>
                    <a:pt x="650" y="146"/>
                    <a:pt x="647" y="143"/>
                  </a:cubicBezTo>
                  <a:cubicBezTo>
                    <a:pt x="643" y="140"/>
                    <a:pt x="637" y="137"/>
                    <a:pt x="628" y="133"/>
                  </a:cubicBezTo>
                  <a:cubicBezTo>
                    <a:pt x="617" y="129"/>
                    <a:pt x="610" y="124"/>
                    <a:pt x="605" y="118"/>
                  </a:cubicBezTo>
                  <a:cubicBezTo>
                    <a:pt x="601" y="113"/>
                    <a:pt x="599" y="105"/>
                    <a:pt x="599" y="97"/>
                  </a:cubicBezTo>
                  <a:cubicBezTo>
                    <a:pt x="599" y="86"/>
                    <a:pt x="603" y="76"/>
                    <a:pt x="612" y="69"/>
                  </a:cubicBezTo>
                  <a:cubicBezTo>
                    <a:pt x="621" y="62"/>
                    <a:pt x="632" y="58"/>
                    <a:pt x="646" y="58"/>
                  </a:cubicBezTo>
                  <a:cubicBezTo>
                    <a:pt x="651" y="58"/>
                    <a:pt x="656" y="59"/>
                    <a:pt x="661" y="60"/>
                  </a:cubicBezTo>
                  <a:cubicBezTo>
                    <a:pt x="666" y="61"/>
                    <a:pt x="671" y="62"/>
                    <a:pt x="674" y="64"/>
                  </a:cubicBezTo>
                  <a:cubicBezTo>
                    <a:pt x="674" y="91"/>
                    <a:pt x="674" y="91"/>
                    <a:pt x="674" y="91"/>
                  </a:cubicBezTo>
                  <a:cubicBezTo>
                    <a:pt x="671" y="89"/>
                    <a:pt x="666" y="86"/>
                    <a:pt x="661" y="85"/>
                  </a:cubicBezTo>
                  <a:cubicBezTo>
                    <a:pt x="656" y="83"/>
                    <a:pt x="651" y="82"/>
                    <a:pt x="646" y="82"/>
                  </a:cubicBezTo>
                  <a:cubicBezTo>
                    <a:pt x="640" y="82"/>
                    <a:pt x="636" y="83"/>
                    <a:pt x="633" y="85"/>
                  </a:cubicBezTo>
                  <a:cubicBezTo>
                    <a:pt x="630" y="87"/>
                    <a:pt x="628" y="90"/>
                    <a:pt x="628" y="94"/>
                  </a:cubicBezTo>
                  <a:close/>
                  <a:moveTo>
                    <a:pt x="694" y="125"/>
                  </a:moveTo>
                  <a:cubicBezTo>
                    <a:pt x="694" y="105"/>
                    <a:pt x="700" y="89"/>
                    <a:pt x="711" y="77"/>
                  </a:cubicBezTo>
                  <a:cubicBezTo>
                    <a:pt x="723" y="65"/>
                    <a:pt x="739" y="59"/>
                    <a:pt x="759" y="59"/>
                  </a:cubicBezTo>
                  <a:cubicBezTo>
                    <a:pt x="779" y="59"/>
                    <a:pt x="794" y="64"/>
                    <a:pt x="805" y="76"/>
                  </a:cubicBezTo>
                  <a:cubicBezTo>
                    <a:pt x="816" y="87"/>
                    <a:pt x="821" y="103"/>
                    <a:pt x="821" y="123"/>
                  </a:cubicBezTo>
                  <a:cubicBezTo>
                    <a:pt x="821" y="143"/>
                    <a:pt x="815" y="159"/>
                    <a:pt x="804" y="171"/>
                  </a:cubicBezTo>
                  <a:cubicBezTo>
                    <a:pt x="792" y="182"/>
                    <a:pt x="776" y="188"/>
                    <a:pt x="756" y="188"/>
                  </a:cubicBezTo>
                  <a:cubicBezTo>
                    <a:pt x="737" y="188"/>
                    <a:pt x="722" y="183"/>
                    <a:pt x="711" y="171"/>
                  </a:cubicBezTo>
                  <a:cubicBezTo>
                    <a:pt x="699" y="160"/>
                    <a:pt x="694" y="145"/>
                    <a:pt x="694" y="125"/>
                  </a:cubicBezTo>
                  <a:close/>
                  <a:moveTo>
                    <a:pt x="724" y="124"/>
                  </a:moveTo>
                  <a:cubicBezTo>
                    <a:pt x="724" y="137"/>
                    <a:pt x="727" y="147"/>
                    <a:pt x="733" y="154"/>
                  </a:cubicBezTo>
                  <a:cubicBezTo>
                    <a:pt x="739" y="161"/>
                    <a:pt x="747" y="164"/>
                    <a:pt x="758" y="164"/>
                  </a:cubicBezTo>
                  <a:cubicBezTo>
                    <a:pt x="769" y="164"/>
                    <a:pt x="777" y="161"/>
                    <a:pt x="782" y="154"/>
                  </a:cubicBezTo>
                  <a:cubicBezTo>
                    <a:pt x="788" y="147"/>
                    <a:pt x="791" y="137"/>
                    <a:pt x="791" y="124"/>
                  </a:cubicBezTo>
                  <a:cubicBezTo>
                    <a:pt x="791" y="110"/>
                    <a:pt x="788" y="100"/>
                    <a:pt x="782" y="93"/>
                  </a:cubicBezTo>
                  <a:cubicBezTo>
                    <a:pt x="776" y="87"/>
                    <a:pt x="768" y="83"/>
                    <a:pt x="758" y="83"/>
                  </a:cubicBezTo>
                  <a:cubicBezTo>
                    <a:pt x="747" y="83"/>
                    <a:pt x="739" y="87"/>
                    <a:pt x="733" y="94"/>
                  </a:cubicBezTo>
                  <a:cubicBezTo>
                    <a:pt x="727" y="101"/>
                    <a:pt x="724" y="111"/>
                    <a:pt x="724" y="124"/>
                  </a:cubicBezTo>
                  <a:close/>
                  <a:moveTo>
                    <a:pt x="918" y="85"/>
                  </a:moveTo>
                  <a:cubicBezTo>
                    <a:pt x="874" y="85"/>
                    <a:pt x="874" y="85"/>
                    <a:pt x="874" y="85"/>
                  </a:cubicBezTo>
                  <a:cubicBezTo>
                    <a:pt x="874" y="185"/>
                    <a:pt x="874" y="185"/>
                    <a:pt x="874" y="185"/>
                  </a:cubicBezTo>
                  <a:cubicBezTo>
                    <a:pt x="845" y="185"/>
                    <a:pt x="845" y="185"/>
                    <a:pt x="845" y="185"/>
                  </a:cubicBezTo>
                  <a:cubicBezTo>
                    <a:pt x="845" y="85"/>
                    <a:pt x="845" y="85"/>
                    <a:pt x="845" y="85"/>
                  </a:cubicBezTo>
                  <a:cubicBezTo>
                    <a:pt x="824" y="85"/>
                    <a:pt x="824" y="85"/>
                    <a:pt x="824" y="85"/>
                  </a:cubicBezTo>
                  <a:cubicBezTo>
                    <a:pt x="824" y="61"/>
                    <a:pt x="824" y="61"/>
                    <a:pt x="824" y="61"/>
                  </a:cubicBezTo>
                  <a:cubicBezTo>
                    <a:pt x="845" y="61"/>
                    <a:pt x="845" y="61"/>
                    <a:pt x="845" y="61"/>
                  </a:cubicBezTo>
                  <a:cubicBezTo>
                    <a:pt x="845" y="44"/>
                    <a:pt x="845" y="44"/>
                    <a:pt x="845" y="44"/>
                  </a:cubicBezTo>
                  <a:cubicBezTo>
                    <a:pt x="845" y="31"/>
                    <a:pt x="849" y="21"/>
                    <a:pt x="858" y="12"/>
                  </a:cubicBezTo>
                  <a:cubicBezTo>
                    <a:pt x="866" y="4"/>
                    <a:pt x="877" y="0"/>
                    <a:pt x="890" y="0"/>
                  </a:cubicBezTo>
                  <a:cubicBezTo>
                    <a:pt x="894" y="0"/>
                    <a:pt x="897" y="0"/>
                    <a:pt x="900" y="0"/>
                  </a:cubicBezTo>
                  <a:cubicBezTo>
                    <a:pt x="902" y="1"/>
                    <a:pt x="905" y="1"/>
                    <a:pt x="907" y="2"/>
                  </a:cubicBezTo>
                  <a:cubicBezTo>
                    <a:pt x="907" y="27"/>
                    <a:pt x="907" y="27"/>
                    <a:pt x="907" y="27"/>
                  </a:cubicBezTo>
                  <a:cubicBezTo>
                    <a:pt x="906" y="27"/>
                    <a:pt x="904" y="26"/>
                    <a:pt x="902" y="25"/>
                  </a:cubicBezTo>
                  <a:cubicBezTo>
                    <a:pt x="899" y="24"/>
                    <a:pt x="897" y="24"/>
                    <a:pt x="893" y="24"/>
                  </a:cubicBezTo>
                  <a:cubicBezTo>
                    <a:pt x="887" y="24"/>
                    <a:pt x="883" y="26"/>
                    <a:pt x="879" y="30"/>
                  </a:cubicBezTo>
                  <a:cubicBezTo>
                    <a:pt x="876" y="33"/>
                    <a:pt x="874" y="39"/>
                    <a:pt x="874" y="47"/>
                  </a:cubicBezTo>
                  <a:cubicBezTo>
                    <a:pt x="874" y="61"/>
                    <a:pt x="874" y="61"/>
                    <a:pt x="874" y="61"/>
                  </a:cubicBezTo>
                  <a:cubicBezTo>
                    <a:pt x="918" y="61"/>
                    <a:pt x="918" y="61"/>
                    <a:pt x="918" y="61"/>
                  </a:cubicBezTo>
                  <a:cubicBezTo>
                    <a:pt x="918" y="34"/>
                    <a:pt x="918" y="34"/>
                    <a:pt x="918" y="34"/>
                  </a:cubicBezTo>
                  <a:cubicBezTo>
                    <a:pt x="947" y="25"/>
                    <a:pt x="947" y="25"/>
                    <a:pt x="947" y="25"/>
                  </a:cubicBezTo>
                  <a:cubicBezTo>
                    <a:pt x="947" y="61"/>
                    <a:pt x="947" y="61"/>
                    <a:pt x="947" y="61"/>
                  </a:cubicBezTo>
                  <a:cubicBezTo>
                    <a:pt x="977" y="61"/>
                    <a:pt x="977" y="61"/>
                    <a:pt x="977" y="61"/>
                  </a:cubicBezTo>
                  <a:cubicBezTo>
                    <a:pt x="977" y="85"/>
                    <a:pt x="977" y="85"/>
                    <a:pt x="977" y="85"/>
                  </a:cubicBezTo>
                  <a:cubicBezTo>
                    <a:pt x="947" y="85"/>
                    <a:pt x="947" y="85"/>
                    <a:pt x="947" y="85"/>
                  </a:cubicBezTo>
                  <a:cubicBezTo>
                    <a:pt x="947" y="143"/>
                    <a:pt x="947" y="143"/>
                    <a:pt x="947" y="143"/>
                  </a:cubicBezTo>
                  <a:cubicBezTo>
                    <a:pt x="947" y="151"/>
                    <a:pt x="948" y="156"/>
                    <a:pt x="951" y="159"/>
                  </a:cubicBezTo>
                  <a:cubicBezTo>
                    <a:pt x="954" y="163"/>
                    <a:pt x="958" y="164"/>
                    <a:pt x="964" y="164"/>
                  </a:cubicBezTo>
                  <a:cubicBezTo>
                    <a:pt x="966" y="164"/>
                    <a:pt x="968" y="164"/>
                    <a:pt x="970" y="163"/>
                  </a:cubicBezTo>
                  <a:cubicBezTo>
                    <a:pt x="973" y="162"/>
                    <a:pt x="975" y="161"/>
                    <a:pt x="977" y="160"/>
                  </a:cubicBezTo>
                  <a:cubicBezTo>
                    <a:pt x="977" y="184"/>
                    <a:pt x="977" y="184"/>
                    <a:pt x="977" y="184"/>
                  </a:cubicBezTo>
                  <a:cubicBezTo>
                    <a:pt x="975" y="185"/>
                    <a:pt x="972" y="186"/>
                    <a:pt x="967" y="187"/>
                  </a:cubicBezTo>
                  <a:cubicBezTo>
                    <a:pt x="963" y="188"/>
                    <a:pt x="959" y="188"/>
                    <a:pt x="955" y="188"/>
                  </a:cubicBezTo>
                  <a:cubicBezTo>
                    <a:pt x="942" y="188"/>
                    <a:pt x="933" y="185"/>
                    <a:pt x="927" y="179"/>
                  </a:cubicBezTo>
                  <a:cubicBezTo>
                    <a:pt x="921" y="172"/>
                    <a:pt x="918" y="162"/>
                    <a:pt x="918" y="149"/>
                  </a:cubicBezTo>
                  <a:lnTo>
                    <a:pt x="918" y="8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 name="Rectangle 28">
              <a:extLst>
                <a:ext uri="{FF2B5EF4-FFF2-40B4-BE49-F238E27FC236}">
                  <a16:creationId xmlns:a16="http://schemas.microsoft.com/office/drawing/2014/main" id="{EEA77D71-E523-4C0A-8E94-F1E887B6CFE5}"/>
                </a:ext>
              </a:extLst>
            </p:cNvPr>
            <p:cNvSpPr>
              <a:spLocks noChangeArrowheads="1"/>
            </p:cNvSpPr>
            <p:nvPr/>
          </p:nvSpPr>
          <p:spPr bwMode="auto">
            <a:xfrm>
              <a:off x="428" y="664"/>
              <a:ext cx="280" cy="283"/>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 name="Rectangle 29">
              <a:extLst>
                <a:ext uri="{FF2B5EF4-FFF2-40B4-BE49-F238E27FC236}">
                  <a16:creationId xmlns:a16="http://schemas.microsoft.com/office/drawing/2014/main" id="{05653C91-F2E5-4AB2-896A-C30B85344081}"/>
                </a:ext>
              </a:extLst>
            </p:cNvPr>
            <p:cNvSpPr>
              <a:spLocks noChangeArrowheads="1"/>
            </p:cNvSpPr>
            <p:nvPr/>
          </p:nvSpPr>
          <p:spPr bwMode="auto">
            <a:xfrm>
              <a:off x="736" y="664"/>
              <a:ext cx="280" cy="283"/>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 name="Rectangle 30">
              <a:extLst>
                <a:ext uri="{FF2B5EF4-FFF2-40B4-BE49-F238E27FC236}">
                  <a16:creationId xmlns:a16="http://schemas.microsoft.com/office/drawing/2014/main" id="{B8209799-6560-48C3-A607-7BD58D4B852D}"/>
                </a:ext>
              </a:extLst>
            </p:cNvPr>
            <p:cNvSpPr>
              <a:spLocks noChangeArrowheads="1"/>
            </p:cNvSpPr>
            <p:nvPr/>
          </p:nvSpPr>
          <p:spPr bwMode="auto">
            <a:xfrm>
              <a:off x="428" y="975"/>
              <a:ext cx="280" cy="283"/>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 name="Rectangle 31">
              <a:extLst>
                <a:ext uri="{FF2B5EF4-FFF2-40B4-BE49-F238E27FC236}">
                  <a16:creationId xmlns:a16="http://schemas.microsoft.com/office/drawing/2014/main" id="{253AEB2D-A942-4CF4-BE02-B1418794F9F3}"/>
                </a:ext>
              </a:extLst>
            </p:cNvPr>
            <p:cNvSpPr>
              <a:spLocks noChangeArrowheads="1"/>
            </p:cNvSpPr>
            <p:nvPr/>
          </p:nvSpPr>
          <p:spPr bwMode="auto">
            <a:xfrm>
              <a:off x="736" y="975"/>
              <a:ext cx="280" cy="283"/>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 name="Rectangle 32">
              <a:extLst>
                <a:ext uri="{FF2B5EF4-FFF2-40B4-BE49-F238E27FC236}">
                  <a16:creationId xmlns:a16="http://schemas.microsoft.com/office/drawing/2014/main" id="{52BC694C-879B-4782-A22E-AEE7D9785F46}"/>
                </a:ext>
              </a:extLst>
            </p:cNvPr>
            <p:cNvSpPr>
              <a:spLocks noChangeArrowheads="1"/>
            </p:cNvSpPr>
            <p:nvPr/>
          </p:nvSpPr>
          <p:spPr bwMode="auto">
            <a:xfrm>
              <a:off x="428" y="664"/>
              <a:ext cx="280" cy="283"/>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 name="Rectangle 33">
              <a:extLst>
                <a:ext uri="{FF2B5EF4-FFF2-40B4-BE49-F238E27FC236}">
                  <a16:creationId xmlns:a16="http://schemas.microsoft.com/office/drawing/2014/main" id="{62F790E1-A40D-4D5B-8DE8-E90FA39709E0}"/>
                </a:ext>
              </a:extLst>
            </p:cNvPr>
            <p:cNvSpPr>
              <a:spLocks noChangeArrowheads="1"/>
            </p:cNvSpPr>
            <p:nvPr/>
          </p:nvSpPr>
          <p:spPr bwMode="auto">
            <a:xfrm>
              <a:off x="736" y="664"/>
              <a:ext cx="280" cy="283"/>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 name="Rectangle 34">
              <a:extLst>
                <a:ext uri="{FF2B5EF4-FFF2-40B4-BE49-F238E27FC236}">
                  <a16:creationId xmlns:a16="http://schemas.microsoft.com/office/drawing/2014/main" id="{DE27A369-0913-42A8-AD1B-2FBC464BC386}"/>
                </a:ext>
              </a:extLst>
            </p:cNvPr>
            <p:cNvSpPr>
              <a:spLocks noChangeArrowheads="1"/>
            </p:cNvSpPr>
            <p:nvPr/>
          </p:nvSpPr>
          <p:spPr bwMode="auto">
            <a:xfrm>
              <a:off x="428" y="975"/>
              <a:ext cx="280" cy="283"/>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 name="Rectangle 35">
              <a:extLst>
                <a:ext uri="{FF2B5EF4-FFF2-40B4-BE49-F238E27FC236}">
                  <a16:creationId xmlns:a16="http://schemas.microsoft.com/office/drawing/2014/main" id="{7D7EFF3A-B7D8-4693-9A8C-77874AA877BB}"/>
                </a:ext>
              </a:extLst>
            </p:cNvPr>
            <p:cNvSpPr>
              <a:spLocks noChangeArrowheads="1"/>
            </p:cNvSpPr>
            <p:nvPr/>
          </p:nvSpPr>
          <p:spPr bwMode="auto">
            <a:xfrm>
              <a:off x="736" y="975"/>
              <a:ext cx="280" cy="283"/>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Tree>
    <p:extLst>
      <p:ext uri="{BB962C8B-B14F-4D97-AF65-F5344CB8AC3E}">
        <p14:creationId xmlns:p14="http://schemas.microsoft.com/office/powerpoint/2010/main" val="27614773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15925583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6" name="Text Placeholder 4">
            <a:extLst>
              <a:ext uri="{FF2B5EF4-FFF2-40B4-BE49-F238E27FC236}">
                <a16:creationId xmlns:a16="http://schemas.microsoft.com/office/drawing/2014/main" id="{6E3C4C7C-7C8D-904E-88A9-EA8D40CF7292}"/>
              </a:ext>
            </a:extLst>
          </p:cNvPr>
          <p:cNvSpPr>
            <a:spLocks noGrp="1"/>
          </p:cNvSpPr>
          <p:nvPr>
            <p:ph type="body" sz="quarter" idx="13" hasCustomPrompt="1"/>
          </p:nvPr>
        </p:nvSpPr>
        <p:spPr>
          <a:xfrm>
            <a:off x="582042" y="6088741"/>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Tree>
    <p:extLst>
      <p:ext uri="{BB962C8B-B14F-4D97-AF65-F5344CB8AC3E}">
        <p14:creationId xmlns:p14="http://schemas.microsoft.com/office/powerpoint/2010/main" val="20241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236110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28957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5449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39913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442053632"/>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defRPr>
                <a:solidFill>
                  <a:schemeClr val="tx1"/>
                </a:solidFill>
              </a:defRPr>
            </a:lvl1pPr>
          </a:lstStyle>
          <a:p>
            <a:r>
              <a:rPr lang="en-US"/>
              <a:t>Click to edit Master title style</a:t>
            </a:r>
          </a:p>
        </p:txBody>
      </p:sp>
      <p:sp>
        <p:nvSpPr>
          <p:cNvPr id="3" name="Text Placeholder 4">
            <a:extLst>
              <a:ext uri="{FF2B5EF4-FFF2-40B4-BE49-F238E27FC236}">
                <a16:creationId xmlns:a16="http://schemas.microsoft.com/office/drawing/2014/main" id="{00261B27-8650-E446-8F03-BBF1C43C279A}"/>
              </a:ext>
            </a:extLst>
          </p:cNvPr>
          <p:cNvSpPr>
            <a:spLocks noGrp="1"/>
          </p:cNvSpPr>
          <p:nvPr>
            <p:ph type="body" sz="quarter" idx="12" hasCustomPrompt="1"/>
          </p:nvPr>
        </p:nvSpPr>
        <p:spPr>
          <a:xfrm>
            <a:off x="585216" y="1195586"/>
            <a:ext cx="1101852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accent2"/>
                </a:solidFill>
                <a:latin typeface="+mn-lt"/>
              </a:defRPr>
            </a:lvl1pPr>
          </a:lstStyle>
          <a:p>
            <a:pPr lvl="0"/>
            <a:r>
              <a:rPr lang="en-US" err="1"/>
              <a:t>Subheader</a:t>
            </a:r>
            <a:endParaRPr lang="en-US"/>
          </a:p>
        </p:txBody>
      </p:sp>
    </p:spTree>
    <p:extLst>
      <p:ext uri="{BB962C8B-B14F-4D97-AF65-F5344CB8AC3E}">
        <p14:creationId xmlns:p14="http://schemas.microsoft.com/office/powerpoint/2010/main" val="359366054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1150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Label 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990089"/>
            <a:ext cx="11018520" cy="553998"/>
          </a:xfrm>
        </p:spPr>
        <p:txBody>
          <a:bodyPr/>
          <a:lstStyle>
            <a:lvl1pPr>
              <a:defRPr>
                <a:solidFill>
                  <a:schemeClr val="tx1"/>
                </a:solidFill>
              </a:defRPr>
            </a:lvl1pPr>
          </a:lstStyle>
          <a:p>
            <a:r>
              <a:rPr lang="en-US"/>
              <a:t>Click to edit Master title style</a:t>
            </a:r>
          </a:p>
        </p:txBody>
      </p:sp>
      <p:sp>
        <p:nvSpPr>
          <p:cNvPr id="3" name="Text Placeholder 4">
            <a:extLst>
              <a:ext uri="{FF2B5EF4-FFF2-40B4-BE49-F238E27FC236}">
                <a16:creationId xmlns:a16="http://schemas.microsoft.com/office/drawing/2014/main" id="{00261B27-8650-E446-8F03-BBF1C43C279A}"/>
              </a:ext>
            </a:extLst>
          </p:cNvPr>
          <p:cNvSpPr>
            <a:spLocks noGrp="1"/>
          </p:cNvSpPr>
          <p:nvPr>
            <p:ph type="body" sz="quarter" idx="12" hasCustomPrompt="1"/>
          </p:nvPr>
        </p:nvSpPr>
        <p:spPr>
          <a:xfrm>
            <a:off x="588263" y="523144"/>
            <a:ext cx="1101852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accent2"/>
                </a:solidFill>
                <a:latin typeface="+mn-lt"/>
              </a:defRPr>
            </a:lvl1pPr>
          </a:lstStyle>
          <a:p>
            <a:pPr lvl="0"/>
            <a:r>
              <a:rPr lang="en-US"/>
              <a:t>Label</a:t>
            </a:r>
          </a:p>
        </p:txBody>
      </p:sp>
    </p:spTree>
    <p:extLst>
      <p:ext uri="{BB962C8B-B14F-4D97-AF65-F5344CB8AC3E}">
        <p14:creationId xmlns:p14="http://schemas.microsoft.com/office/powerpoint/2010/main" val="335182188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6021461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Case Study - Square photo ">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07D76AE-79B3-F84D-9417-921BF09368AE}"/>
              </a:ext>
            </a:extLst>
          </p:cNvPr>
          <p:cNvCxnSpPr>
            <a:cxnSpLocks/>
          </p:cNvCxnSpPr>
          <p:nvPr userDrawn="1"/>
        </p:nvCxnSpPr>
        <p:spPr>
          <a:xfrm>
            <a:off x="584200" y="3129144"/>
            <a:ext cx="4167188" cy="0"/>
          </a:xfrm>
          <a:prstGeom prst="line">
            <a:avLst/>
          </a:prstGeom>
          <a:ln w="127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0F006D7-8176-48BF-9159-50F9BA33A044}"/>
              </a:ext>
            </a:extLst>
          </p:cNvPr>
          <p:cNvSpPr>
            <a:spLocks noGrp="1"/>
          </p:cNvSpPr>
          <p:nvPr>
            <p:ph type="title"/>
          </p:nvPr>
        </p:nvSpPr>
        <p:spPr>
          <a:xfrm>
            <a:off x="588263" y="457200"/>
            <a:ext cx="5124640" cy="553998"/>
          </a:xfrm>
        </p:spPr>
        <p:txBody>
          <a:bodyPr/>
          <a:lstStyle/>
          <a:p>
            <a:r>
              <a:rPr lang="en-US"/>
              <a:t>Click to edit Master title style</a:t>
            </a:r>
          </a:p>
        </p:txBody>
      </p:sp>
      <p:sp>
        <p:nvSpPr>
          <p:cNvPr id="8" name="Text Placeholder 7">
            <a:extLst>
              <a:ext uri="{FF2B5EF4-FFF2-40B4-BE49-F238E27FC236}">
                <a16:creationId xmlns:a16="http://schemas.microsoft.com/office/drawing/2014/main" id="{958B0E44-E0E8-4EF2-8B87-0F0E7439F98B}"/>
              </a:ext>
            </a:extLst>
          </p:cNvPr>
          <p:cNvSpPr>
            <a:spLocks noGrp="1"/>
          </p:cNvSpPr>
          <p:nvPr>
            <p:ph type="body" sz="quarter" idx="11"/>
          </p:nvPr>
        </p:nvSpPr>
        <p:spPr>
          <a:xfrm>
            <a:off x="630426" y="1975224"/>
            <a:ext cx="5040313" cy="1625060"/>
          </a:xfrm>
        </p:spPr>
        <p:txBody>
          <a:bodyPr/>
          <a:lstStyle>
            <a:lvl1pPr marL="0" indent="0">
              <a:spcAft>
                <a:spcPts val="1800"/>
              </a:spcAft>
              <a:buNone/>
              <a:defRPr sz="1800">
                <a:latin typeface="+mj-lt"/>
              </a:defRPr>
            </a:lvl1pPr>
            <a:lvl2pPr marL="0" indent="0">
              <a:spcAft>
                <a:spcPts val="600"/>
              </a:spcAft>
              <a:buNone/>
              <a:defRPr sz="1400"/>
            </a:lvl2pPr>
            <a:lvl3pPr marL="0" indent="0">
              <a:spcAft>
                <a:spcPts val="600"/>
              </a:spcAft>
              <a:buNone/>
              <a:defRPr sz="1200"/>
            </a:lvl3pPr>
            <a:lvl4pPr marL="0" indent="0">
              <a:spcAft>
                <a:spcPts val="600"/>
              </a:spcAft>
              <a:buNone/>
              <a:defRPr sz="1100"/>
            </a:lvl4pPr>
            <a:lvl5pPr marL="0" indent="0">
              <a:spcAft>
                <a:spcPts val="600"/>
              </a:spcAft>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007333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entere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A47FCD2-35E8-4BE3-B833-677EA693D445}"/>
              </a:ext>
            </a:extLst>
          </p:cNvPr>
          <p:cNvSpPr>
            <a:spLocks noGrp="1"/>
          </p:cNvSpPr>
          <p:nvPr>
            <p:ph type="pic" sz="quarter" idx="12"/>
          </p:nvPr>
        </p:nvSpPr>
        <p:spPr>
          <a:xfrm>
            <a:off x="0" y="0"/>
            <a:ext cx="4062413" cy="6858000"/>
          </a:xfrm>
        </p:spPr>
        <p:txBody>
          <a:bodyPr/>
          <a:lstStyle/>
          <a:p>
            <a:endParaRPr lang="en-US"/>
          </a:p>
        </p:txBody>
      </p:sp>
      <p:sp>
        <p:nvSpPr>
          <p:cNvPr id="7" name="Text Placeholder 6">
            <a:extLst>
              <a:ext uri="{FF2B5EF4-FFF2-40B4-BE49-F238E27FC236}">
                <a16:creationId xmlns:a16="http://schemas.microsoft.com/office/drawing/2014/main" id="{552ED8CC-05CB-4434-B309-4FA2356CFE57}"/>
              </a:ext>
            </a:extLst>
          </p:cNvPr>
          <p:cNvSpPr>
            <a:spLocks noGrp="1"/>
          </p:cNvSpPr>
          <p:nvPr>
            <p:ph type="body" sz="quarter" idx="13"/>
          </p:nvPr>
        </p:nvSpPr>
        <p:spPr>
          <a:xfrm>
            <a:off x="4849813" y="2688798"/>
            <a:ext cx="6392810" cy="1480405"/>
          </a:xfrm>
        </p:spPr>
        <p:txBody>
          <a:bodyPr anchor="ctr"/>
          <a:lstStyle>
            <a:lvl1pPr marL="0" indent="0">
              <a:spcBef>
                <a:spcPts val="1200"/>
              </a:spcBef>
              <a:spcAft>
                <a:spcPts val="600"/>
              </a:spcAft>
              <a:buNone/>
              <a:defRPr sz="2400"/>
            </a:lvl1pPr>
            <a:lvl2pPr marL="0" indent="0">
              <a:buNone/>
              <a:defRPr sz="1800"/>
            </a:lvl2pPr>
            <a:lvl3pPr marL="0" indent="0">
              <a:buNone/>
              <a:defRPr sz="1400"/>
            </a:lvl3pPr>
            <a:lvl4pPr marL="0" indent="0">
              <a:buNone/>
              <a:defRPr sz="1200"/>
            </a:lvl4pPr>
            <a:lvl5pPr marL="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8D43E5C-31C8-41DE-B184-8F135F190290}"/>
              </a:ext>
            </a:extLst>
          </p:cNvPr>
          <p:cNvSpPr>
            <a:spLocks noGrp="1"/>
          </p:cNvSpPr>
          <p:nvPr>
            <p:ph type="title"/>
          </p:nvPr>
        </p:nvSpPr>
        <p:spPr>
          <a:xfrm>
            <a:off x="588263" y="2810655"/>
            <a:ext cx="2851980" cy="553998"/>
          </a:xfrm>
        </p:spPr>
        <p:txBody>
          <a:bodyPr/>
          <a:lstStyle/>
          <a:p>
            <a:r>
              <a:rPr lang="en-US"/>
              <a:t>Click to</a:t>
            </a:r>
          </a:p>
        </p:txBody>
      </p:sp>
    </p:spTree>
    <p:extLst>
      <p:ext uri="{BB962C8B-B14F-4D97-AF65-F5344CB8AC3E}">
        <p14:creationId xmlns:p14="http://schemas.microsoft.com/office/powerpoint/2010/main" val="222891783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orient="horz" pos="216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pic>
        <p:nvPicPr>
          <p:cNvPr id="5" name="MS logo white - EMF" descr="Microsoft logo white text version">
            <a:extLst>
              <a:ext uri="{FF2B5EF4-FFF2-40B4-BE49-F238E27FC236}">
                <a16:creationId xmlns:a16="http://schemas.microsoft.com/office/drawing/2014/main" id="{66781A4F-C4B1-BD4B-8B78-4DCBD222D0FC}"/>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39117689"/>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934137706"/>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97201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5808"/>
            <a:ext cx="1066442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
        <p:nvSpPr>
          <p:cNvPr id="3" name="Text Placeholder 4">
            <a:extLst>
              <a:ext uri="{FF2B5EF4-FFF2-40B4-BE49-F238E27FC236}">
                <a16:creationId xmlns:a16="http://schemas.microsoft.com/office/drawing/2014/main" id="{CADBD2D9-9F1F-468B-BCE0-535CBE7ECDCC}"/>
              </a:ext>
            </a:extLst>
          </p:cNvPr>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2">
                    <a:lumMod val="75000"/>
                  </a:schemeClr>
                </a:solidFill>
                <a:latin typeface="+mn-lt"/>
              </a:defRPr>
            </a:lvl1pPr>
          </a:lstStyle>
          <a:p>
            <a:pPr lvl="0"/>
            <a:r>
              <a:rPr lang="en-US"/>
              <a:t>Speaker name</a:t>
            </a:r>
          </a:p>
        </p:txBody>
      </p:sp>
    </p:spTree>
    <p:extLst>
      <p:ext uri="{BB962C8B-B14F-4D97-AF65-F5344CB8AC3E}">
        <p14:creationId xmlns:p14="http://schemas.microsoft.com/office/powerpoint/2010/main" val="368380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7976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
        <p:nvSpPr>
          <p:cNvPr id="3" name="Text Placeholder 4">
            <a:extLst>
              <a:ext uri="{FF2B5EF4-FFF2-40B4-BE49-F238E27FC236}">
                <a16:creationId xmlns:a16="http://schemas.microsoft.com/office/drawing/2014/main" id="{99609B48-4234-1C41-87EA-6ABB49DFAC04}"/>
              </a:ext>
            </a:extLst>
          </p:cNvPr>
          <p:cNvSpPr>
            <a:spLocks noGrp="1"/>
          </p:cNvSpPr>
          <p:nvPr>
            <p:ph type="body" sz="quarter" idx="12" hasCustomPrompt="1"/>
          </p:nvPr>
        </p:nvSpPr>
        <p:spPr>
          <a:xfrm>
            <a:off x="585216" y="3690601"/>
            <a:ext cx="5879589"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rgbClr val="50E6FF"/>
                </a:solidFill>
                <a:latin typeface="+mn-lt"/>
              </a:defRPr>
            </a:lvl1pPr>
          </a:lstStyle>
          <a:p>
            <a:pPr lvl="0"/>
            <a:r>
              <a:rPr lang="en-US" err="1"/>
              <a:t>Subheader</a:t>
            </a:r>
            <a:endParaRPr lang="en-US"/>
          </a:p>
        </p:txBody>
      </p:sp>
    </p:spTree>
    <p:extLst>
      <p:ext uri="{BB962C8B-B14F-4D97-AF65-F5344CB8AC3E}">
        <p14:creationId xmlns:p14="http://schemas.microsoft.com/office/powerpoint/2010/main" val="294240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38913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ENTER">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27539340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ENTER &amp; SUB">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lgn="ctr">
              <a:defRPr>
                <a:solidFill>
                  <a:schemeClr val="tx1"/>
                </a:solidFill>
              </a:defRPr>
            </a:lvl1pPr>
          </a:lstStyle>
          <a:p>
            <a:r>
              <a:rPr lang="en-US"/>
              <a:t>Click to edit Master title style</a:t>
            </a:r>
          </a:p>
        </p:txBody>
      </p:sp>
      <p:sp>
        <p:nvSpPr>
          <p:cNvPr id="3" name="Text Placeholder 4">
            <a:extLst>
              <a:ext uri="{FF2B5EF4-FFF2-40B4-BE49-F238E27FC236}">
                <a16:creationId xmlns:a16="http://schemas.microsoft.com/office/drawing/2014/main" id="{00261B27-8650-E446-8F03-BBF1C43C279A}"/>
              </a:ext>
            </a:extLst>
          </p:cNvPr>
          <p:cNvSpPr>
            <a:spLocks noGrp="1"/>
          </p:cNvSpPr>
          <p:nvPr>
            <p:ph type="body" sz="quarter" idx="12" hasCustomPrompt="1"/>
          </p:nvPr>
        </p:nvSpPr>
        <p:spPr>
          <a:xfrm>
            <a:off x="584200" y="1128911"/>
            <a:ext cx="11018520" cy="307777"/>
          </a:xfrm>
          <a:noFill/>
        </p:spPr>
        <p:txBody>
          <a:bodyPr wrap="square" lIns="0" tIns="0" rIns="0" bIns="0">
            <a:spAutoFit/>
          </a:bodyPr>
          <a:lstStyle>
            <a:lvl1pPr marL="0" indent="0" algn="ctr">
              <a:spcBef>
                <a:spcPts val="0"/>
              </a:spcBef>
              <a:spcAft>
                <a:spcPts val="0"/>
              </a:spcAft>
              <a:buFont typeface="Arial" panose="020B0604020202020204" pitchFamily="34" charset="0"/>
              <a:buNone/>
              <a:defRPr sz="2000" spc="0" baseline="0">
                <a:solidFill>
                  <a:schemeClr val="accent2"/>
                </a:solidFill>
                <a:latin typeface="+mn-lt"/>
              </a:defRPr>
            </a:lvl1pPr>
          </a:lstStyle>
          <a:p>
            <a:pPr lvl="0"/>
            <a:r>
              <a:rPr lang="en-US" err="1"/>
              <a:t>Subheader</a:t>
            </a:r>
            <a:endParaRPr lang="en-US"/>
          </a:p>
        </p:txBody>
      </p:sp>
    </p:spTree>
    <p:extLst>
      <p:ext uri="{BB962C8B-B14F-4D97-AF65-F5344CB8AC3E}">
        <p14:creationId xmlns:p14="http://schemas.microsoft.com/office/powerpoint/2010/main" val="203144621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Title Sub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defRPr>
                <a:solidFill>
                  <a:schemeClr val="tx1"/>
                </a:solidFill>
              </a:defRPr>
            </a:lvl1pPr>
          </a:lstStyle>
          <a:p>
            <a:r>
              <a:rPr lang="en-US"/>
              <a:t>Click to edit Master title style</a:t>
            </a:r>
          </a:p>
        </p:txBody>
      </p:sp>
      <p:sp>
        <p:nvSpPr>
          <p:cNvPr id="3" name="Text Placeholder 4">
            <a:extLst>
              <a:ext uri="{FF2B5EF4-FFF2-40B4-BE49-F238E27FC236}">
                <a16:creationId xmlns:a16="http://schemas.microsoft.com/office/drawing/2014/main" id="{00261B27-8650-E446-8F03-BBF1C43C279A}"/>
              </a:ext>
            </a:extLst>
          </p:cNvPr>
          <p:cNvSpPr>
            <a:spLocks noGrp="1"/>
          </p:cNvSpPr>
          <p:nvPr>
            <p:ph type="body" sz="quarter" idx="12" hasCustomPrompt="1"/>
          </p:nvPr>
        </p:nvSpPr>
        <p:spPr>
          <a:xfrm>
            <a:off x="585216" y="1029710"/>
            <a:ext cx="1101852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accent2"/>
                </a:solidFill>
                <a:latin typeface="+mn-lt"/>
              </a:defRPr>
            </a:lvl1pPr>
          </a:lstStyle>
          <a:p>
            <a:pPr lvl="0"/>
            <a:r>
              <a:rPr lang="en-US" err="1"/>
              <a:t>Subheader</a:t>
            </a:r>
            <a:endParaRPr lang="en-US"/>
          </a:p>
        </p:txBody>
      </p:sp>
    </p:spTree>
    <p:extLst>
      <p:ext uri="{BB962C8B-B14F-4D97-AF65-F5344CB8AC3E}">
        <p14:creationId xmlns:p14="http://schemas.microsoft.com/office/powerpoint/2010/main" val="3479250872"/>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LLENGE | IMPACT Text - Bottom">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lgn="ctr">
              <a:defRPr>
                <a:solidFill>
                  <a:schemeClr val="tx1"/>
                </a:solidFill>
              </a:defRPr>
            </a:lvl1pPr>
          </a:lstStyle>
          <a:p>
            <a:r>
              <a:rPr lang="en-US"/>
              <a:t>Click to edit Master title style</a:t>
            </a:r>
          </a:p>
        </p:txBody>
      </p:sp>
      <p:sp>
        <p:nvSpPr>
          <p:cNvPr id="5" name="Rectangle 4">
            <a:extLst>
              <a:ext uri="{FF2B5EF4-FFF2-40B4-BE49-F238E27FC236}">
                <a16:creationId xmlns:a16="http://schemas.microsoft.com/office/drawing/2014/main" id="{24DEC335-FEE1-4EB1-B420-AD6956CE2AF3}"/>
              </a:ext>
            </a:extLst>
          </p:cNvPr>
          <p:cNvSpPr/>
          <p:nvPr userDrawn="1"/>
        </p:nvSpPr>
        <p:spPr bwMode="auto">
          <a:xfrm>
            <a:off x="5546361" y="1419423"/>
            <a:ext cx="6364902" cy="4032667"/>
          </a:xfrm>
          <a:prstGeom prst="rect">
            <a:avLst/>
          </a:prstGeom>
          <a:solidFill>
            <a:srgbClr val="000000"/>
          </a:solidFill>
          <a:ln w="9525" cap="flat" cmpd="sng" algn="ctr">
            <a:no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sp>
        <p:nvSpPr>
          <p:cNvPr id="6" name="Text Placeholder 5">
            <a:extLst>
              <a:ext uri="{FF2B5EF4-FFF2-40B4-BE49-F238E27FC236}">
                <a16:creationId xmlns:a16="http://schemas.microsoft.com/office/drawing/2014/main" id="{9951A650-201F-48A7-B180-661AB3BF3351}"/>
              </a:ext>
            </a:extLst>
          </p:cNvPr>
          <p:cNvSpPr>
            <a:spLocks noGrp="1"/>
          </p:cNvSpPr>
          <p:nvPr>
            <p:ph type="body" sz="quarter" idx="13"/>
          </p:nvPr>
        </p:nvSpPr>
        <p:spPr>
          <a:xfrm>
            <a:off x="588262" y="1436688"/>
            <a:ext cx="4574287" cy="1533753"/>
          </a:xfrm>
        </p:spPr>
        <p:txBody>
          <a:bodyPr/>
          <a:lstStyle>
            <a:lvl1pPr marL="0" indent="0">
              <a:spcBef>
                <a:spcPts val="2400"/>
              </a:spcBef>
              <a:buNone/>
              <a:defRPr sz="2000">
                <a:solidFill>
                  <a:schemeClr val="accent1"/>
                </a:solidFill>
              </a:defRPr>
            </a:lvl1pPr>
            <a:lvl2pPr marL="0" indent="0">
              <a:spcBef>
                <a:spcPts val="800"/>
              </a:spcBef>
              <a:buNone/>
              <a:defRPr sz="1600"/>
            </a:lvl2pPr>
            <a:lvl3pPr marL="0" indent="0">
              <a:spcBef>
                <a:spcPts val="800"/>
              </a:spcBef>
              <a:buNone/>
              <a:defRPr sz="1400"/>
            </a:lvl3pPr>
            <a:lvl4pPr marL="0" indent="0">
              <a:spcBef>
                <a:spcPts val="800"/>
              </a:spcBef>
              <a:buNone/>
              <a:defRPr sz="1200"/>
            </a:lvl4pPr>
            <a:lvl5pPr marL="0" indent="0">
              <a:spcBef>
                <a:spcPts val="800"/>
              </a:spcBef>
              <a:buNone/>
              <a:defRPr sz="1100"/>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BDE0B9CE-C109-46C1-B326-B103E6A6604C}"/>
              </a:ext>
            </a:extLst>
          </p:cNvPr>
          <p:cNvSpPr>
            <a:spLocks noGrp="1"/>
          </p:cNvSpPr>
          <p:nvPr>
            <p:ph type="body" sz="quarter" idx="14"/>
          </p:nvPr>
        </p:nvSpPr>
        <p:spPr>
          <a:xfrm>
            <a:off x="584203" y="5853281"/>
            <a:ext cx="11314110" cy="605300"/>
          </a:xfrm>
        </p:spPr>
        <p:txBody>
          <a:bodyPr/>
          <a:lstStyle>
            <a:lvl1pPr marL="0" indent="0">
              <a:spcBef>
                <a:spcPts val="1200"/>
              </a:spcBef>
              <a:buNone/>
              <a:defRPr sz="1800">
                <a:solidFill>
                  <a:schemeClr val="tx1"/>
                </a:solidFill>
              </a:defRPr>
            </a:lvl1pPr>
            <a:lvl2pPr marL="0" indent="0">
              <a:buNone/>
              <a:defRPr sz="1400">
                <a:solidFill>
                  <a:schemeClr val="tx1"/>
                </a:solidFill>
              </a:defRPr>
            </a:lvl2pPr>
            <a:lvl3pPr marL="0" indent="0">
              <a:buNone/>
              <a:defRPr sz="1100">
                <a:solidFill>
                  <a:schemeClr val="tx1"/>
                </a:solidFill>
              </a:defRPr>
            </a:lvl3pPr>
            <a:lvl4pPr marL="0" indent="0">
              <a:buNone/>
              <a:defRPr sz="1050">
                <a:solidFill>
                  <a:schemeClr val="tx1"/>
                </a:solidFill>
              </a:defRPr>
            </a:lvl4pPr>
            <a:lvl5pPr marL="0" indent="0">
              <a:buNone/>
              <a:defRPr sz="1050">
                <a:solidFill>
                  <a:schemeClr val="tx1"/>
                </a:solidFill>
              </a:defRPr>
            </a:lvl5pPr>
          </a:lstStyle>
          <a:p>
            <a:pPr lvl="0"/>
            <a:r>
              <a:rPr lang="en-US"/>
              <a:t>Click to edit Master text</a:t>
            </a:r>
          </a:p>
          <a:p>
            <a:pPr lvl="1"/>
            <a:endParaRPr lang="en-US"/>
          </a:p>
        </p:txBody>
      </p:sp>
      <p:cxnSp>
        <p:nvCxnSpPr>
          <p:cNvPr id="9" name="Straight Connector 8">
            <a:extLst>
              <a:ext uri="{FF2B5EF4-FFF2-40B4-BE49-F238E27FC236}">
                <a16:creationId xmlns:a16="http://schemas.microsoft.com/office/drawing/2014/main" id="{4B9DE0F9-906C-4C9C-8C64-29841BB5D740}"/>
              </a:ext>
            </a:extLst>
          </p:cNvPr>
          <p:cNvCxnSpPr/>
          <p:nvPr userDrawn="1"/>
        </p:nvCxnSpPr>
        <p:spPr>
          <a:xfrm>
            <a:off x="-1971207" y="5259100"/>
            <a:ext cx="0" cy="948813"/>
          </a:xfrm>
          <a:prstGeom prst="line">
            <a:avLst/>
          </a:prstGeom>
          <a:ln w="31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107016C-9B63-40DD-A399-159AABC54009}"/>
              </a:ext>
            </a:extLst>
          </p:cNvPr>
          <p:cNvCxnSpPr/>
          <p:nvPr userDrawn="1"/>
        </p:nvCxnSpPr>
        <p:spPr>
          <a:xfrm>
            <a:off x="481263" y="5613072"/>
            <a:ext cx="11417050" cy="0"/>
          </a:xfrm>
          <a:prstGeom prst="lin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48465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5496">
          <p15:clr>
            <a:srgbClr val="FBAE40"/>
          </p15:clr>
        </p15:guide>
        <p15:guide id="32" orient="horz" pos="216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CHALLENGE | IMPACT } CUSTOMER Logo &amp; Quot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4755524" cy="430887"/>
          </a:xfrm>
        </p:spPr>
        <p:txBody>
          <a:bodyPr/>
          <a:lstStyle>
            <a:lvl1pPr algn="l">
              <a:defRPr sz="2800">
                <a:solidFill>
                  <a:schemeClr val="tx1"/>
                </a:solidFill>
              </a:defRPr>
            </a:lvl1pPr>
          </a:lstStyle>
          <a:p>
            <a:r>
              <a:rPr lang="en-US"/>
              <a:t>Click to edit Master title style</a:t>
            </a:r>
          </a:p>
        </p:txBody>
      </p:sp>
      <p:sp>
        <p:nvSpPr>
          <p:cNvPr id="6" name="Text Placeholder 5">
            <a:extLst>
              <a:ext uri="{FF2B5EF4-FFF2-40B4-BE49-F238E27FC236}">
                <a16:creationId xmlns:a16="http://schemas.microsoft.com/office/drawing/2014/main" id="{9951A650-201F-48A7-B180-661AB3BF3351}"/>
              </a:ext>
            </a:extLst>
          </p:cNvPr>
          <p:cNvSpPr>
            <a:spLocks noGrp="1"/>
          </p:cNvSpPr>
          <p:nvPr>
            <p:ph type="body" sz="quarter" idx="13"/>
          </p:nvPr>
        </p:nvSpPr>
        <p:spPr>
          <a:xfrm>
            <a:off x="588262" y="2017713"/>
            <a:ext cx="4574287" cy="1533753"/>
          </a:xfrm>
        </p:spPr>
        <p:txBody>
          <a:bodyPr/>
          <a:lstStyle>
            <a:lvl1pPr marL="0" indent="0">
              <a:spcBef>
                <a:spcPts val="2400"/>
              </a:spcBef>
              <a:buNone/>
              <a:defRPr sz="2000">
                <a:solidFill>
                  <a:schemeClr val="accent1"/>
                </a:solidFill>
              </a:defRPr>
            </a:lvl1pPr>
            <a:lvl2pPr marL="0" indent="0">
              <a:spcBef>
                <a:spcPts val="800"/>
              </a:spcBef>
              <a:buNone/>
              <a:defRPr sz="1600"/>
            </a:lvl2pPr>
            <a:lvl3pPr marL="0" indent="0">
              <a:spcBef>
                <a:spcPts val="800"/>
              </a:spcBef>
              <a:buNone/>
              <a:defRPr sz="1400"/>
            </a:lvl3pPr>
            <a:lvl4pPr marL="0" indent="0">
              <a:spcBef>
                <a:spcPts val="800"/>
              </a:spcBef>
              <a:buNone/>
              <a:defRPr sz="1200"/>
            </a:lvl4pPr>
            <a:lvl5pPr marL="0" indent="0">
              <a:spcBef>
                <a:spcPts val="800"/>
              </a:spcBef>
              <a:buNone/>
              <a:defRPr sz="1100"/>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4B9DE0F9-906C-4C9C-8C64-29841BB5D740}"/>
              </a:ext>
            </a:extLst>
          </p:cNvPr>
          <p:cNvCxnSpPr/>
          <p:nvPr userDrawn="1"/>
        </p:nvCxnSpPr>
        <p:spPr>
          <a:xfrm>
            <a:off x="-1971207" y="5259100"/>
            <a:ext cx="0" cy="948813"/>
          </a:xfrm>
          <a:prstGeom prst="line">
            <a:avLst/>
          </a:prstGeom>
          <a:ln w="31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3EEB27B6-F18C-4938-B5BC-59064F2ECE0C}"/>
              </a:ext>
            </a:extLst>
          </p:cNvPr>
          <p:cNvSpPr>
            <a:spLocks noGrp="1"/>
          </p:cNvSpPr>
          <p:nvPr>
            <p:ph type="pic" sz="quarter" idx="14"/>
          </p:nvPr>
        </p:nvSpPr>
        <p:spPr>
          <a:xfrm>
            <a:off x="5603875" y="0"/>
            <a:ext cx="6588125" cy="6858000"/>
          </a:xfrm>
        </p:spPr>
        <p:txBody>
          <a:bodyPr/>
          <a:lstStyle/>
          <a:p>
            <a:endParaRPr lang="en-US"/>
          </a:p>
        </p:txBody>
      </p:sp>
    </p:spTree>
    <p:extLst>
      <p:ext uri="{BB962C8B-B14F-4D97-AF65-F5344CB8AC3E}">
        <p14:creationId xmlns:p14="http://schemas.microsoft.com/office/powerpoint/2010/main" val="47836763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5496">
          <p15:clr>
            <a:srgbClr val="FBAE40"/>
          </p15:clr>
        </p15:guide>
        <p15:guide id="32" orient="horz" pos="216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CHALLENGE | IMPACT } CUSTOMER Logo &amp; Quot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951A650-201F-48A7-B180-661AB3BF3351}"/>
              </a:ext>
            </a:extLst>
          </p:cNvPr>
          <p:cNvSpPr>
            <a:spLocks noGrp="1"/>
          </p:cNvSpPr>
          <p:nvPr>
            <p:ph type="body" sz="quarter" idx="13"/>
          </p:nvPr>
        </p:nvSpPr>
        <p:spPr>
          <a:xfrm>
            <a:off x="7457814" y="2017713"/>
            <a:ext cx="3674378" cy="1395254"/>
          </a:xfrm>
        </p:spPr>
        <p:txBody>
          <a:bodyPr/>
          <a:lstStyle>
            <a:lvl1pPr marL="0" indent="0">
              <a:spcBef>
                <a:spcPts val="2400"/>
              </a:spcBef>
              <a:buNone/>
              <a:defRPr sz="2400">
                <a:solidFill>
                  <a:schemeClr val="tx1"/>
                </a:solidFill>
              </a:defRPr>
            </a:lvl1pPr>
            <a:lvl2pPr marL="0" indent="0">
              <a:spcBef>
                <a:spcPts val="800"/>
              </a:spcBef>
              <a:buNone/>
              <a:defRPr sz="1800">
                <a:solidFill>
                  <a:schemeClr val="accent1"/>
                </a:solidFill>
              </a:defRPr>
            </a:lvl2pPr>
            <a:lvl3pPr marL="0" indent="0">
              <a:spcBef>
                <a:spcPts val="0"/>
              </a:spcBef>
              <a:buNone/>
              <a:defRPr sz="1600"/>
            </a:lvl3pPr>
            <a:lvl4pPr marL="0" indent="0">
              <a:spcBef>
                <a:spcPts val="0"/>
              </a:spcBef>
              <a:buNone/>
              <a:defRPr sz="1400"/>
            </a:lvl4pPr>
            <a:lvl5pPr marL="0" indent="0">
              <a:spcBef>
                <a:spcPts val="0"/>
              </a:spcBef>
              <a:buNone/>
              <a:defRPr sz="1200"/>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4B9DE0F9-906C-4C9C-8C64-29841BB5D740}"/>
              </a:ext>
            </a:extLst>
          </p:cNvPr>
          <p:cNvCxnSpPr/>
          <p:nvPr userDrawn="1"/>
        </p:nvCxnSpPr>
        <p:spPr>
          <a:xfrm>
            <a:off x="-1971207" y="5259100"/>
            <a:ext cx="0" cy="948813"/>
          </a:xfrm>
          <a:prstGeom prst="line">
            <a:avLst/>
          </a:prstGeom>
          <a:ln w="31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3EEB27B6-F18C-4938-B5BC-59064F2ECE0C}"/>
              </a:ext>
            </a:extLst>
          </p:cNvPr>
          <p:cNvSpPr>
            <a:spLocks noGrp="1"/>
          </p:cNvSpPr>
          <p:nvPr>
            <p:ph type="pic" sz="quarter" idx="14"/>
          </p:nvPr>
        </p:nvSpPr>
        <p:spPr>
          <a:xfrm>
            <a:off x="-1" y="0"/>
            <a:ext cx="6588125" cy="6858000"/>
          </a:xfrm>
        </p:spPr>
        <p:txBody>
          <a:bodyPr/>
          <a:lstStyle/>
          <a:p>
            <a:endParaRPr lang="en-US"/>
          </a:p>
        </p:txBody>
      </p:sp>
    </p:spTree>
    <p:extLst>
      <p:ext uri="{BB962C8B-B14F-4D97-AF65-F5344CB8AC3E}">
        <p14:creationId xmlns:p14="http://schemas.microsoft.com/office/powerpoint/2010/main" val="125438337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5496">
          <p15:clr>
            <a:srgbClr val="FBAE40"/>
          </p15:clr>
        </p15:guide>
        <p15:guide id="32" orient="horz" pos="216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HALLENGE | IMPACT } CUSTOMER Logo &amp; Quot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lgn="ctr">
              <a:defRPr>
                <a:solidFill>
                  <a:schemeClr val="tx1"/>
                </a:solidFill>
              </a:defRPr>
            </a:lvl1pPr>
          </a:lstStyle>
          <a:p>
            <a:r>
              <a:rPr lang="en-US"/>
              <a:t>Click to edit Master title style</a:t>
            </a:r>
          </a:p>
        </p:txBody>
      </p:sp>
      <p:sp>
        <p:nvSpPr>
          <p:cNvPr id="5" name="Rectangle 4">
            <a:extLst>
              <a:ext uri="{FF2B5EF4-FFF2-40B4-BE49-F238E27FC236}">
                <a16:creationId xmlns:a16="http://schemas.microsoft.com/office/drawing/2014/main" id="{24DEC335-FEE1-4EB1-B420-AD6956CE2AF3}"/>
              </a:ext>
            </a:extLst>
          </p:cNvPr>
          <p:cNvSpPr/>
          <p:nvPr userDrawn="1"/>
        </p:nvSpPr>
        <p:spPr bwMode="auto">
          <a:xfrm>
            <a:off x="5546361" y="1419423"/>
            <a:ext cx="6364902" cy="4032667"/>
          </a:xfrm>
          <a:prstGeom prst="rect">
            <a:avLst/>
          </a:prstGeom>
          <a:solidFill>
            <a:srgbClr val="000000"/>
          </a:solidFill>
          <a:ln w="9525" cap="flat" cmpd="sng" algn="ctr">
            <a:no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sp>
        <p:nvSpPr>
          <p:cNvPr id="6" name="Text Placeholder 5">
            <a:extLst>
              <a:ext uri="{FF2B5EF4-FFF2-40B4-BE49-F238E27FC236}">
                <a16:creationId xmlns:a16="http://schemas.microsoft.com/office/drawing/2014/main" id="{9951A650-201F-48A7-B180-661AB3BF3351}"/>
              </a:ext>
            </a:extLst>
          </p:cNvPr>
          <p:cNvSpPr>
            <a:spLocks noGrp="1"/>
          </p:cNvSpPr>
          <p:nvPr>
            <p:ph type="body" sz="quarter" idx="13"/>
          </p:nvPr>
        </p:nvSpPr>
        <p:spPr>
          <a:xfrm>
            <a:off x="588262" y="1436688"/>
            <a:ext cx="4574287" cy="1533753"/>
          </a:xfrm>
        </p:spPr>
        <p:txBody>
          <a:bodyPr/>
          <a:lstStyle>
            <a:lvl1pPr marL="0" indent="0">
              <a:spcBef>
                <a:spcPts val="2400"/>
              </a:spcBef>
              <a:buNone/>
              <a:defRPr sz="2000">
                <a:solidFill>
                  <a:schemeClr val="accent1"/>
                </a:solidFill>
              </a:defRPr>
            </a:lvl1pPr>
            <a:lvl2pPr marL="0" indent="0">
              <a:spcBef>
                <a:spcPts val="800"/>
              </a:spcBef>
              <a:buNone/>
              <a:defRPr sz="1600"/>
            </a:lvl2pPr>
            <a:lvl3pPr marL="0" indent="0">
              <a:spcBef>
                <a:spcPts val="800"/>
              </a:spcBef>
              <a:buNone/>
              <a:defRPr sz="1400"/>
            </a:lvl3pPr>
            <a:lvl4pPr marL="0" indent="0">
              <a:spcBef>
                <a:spcPts val="800"/>
              </a:spcBef>
              <a:buNone/>
              <a:defRPr sz="1200"/>
            </a:lvl4pPr>
            <a:lvl5pPr marL="0" indent="0">
              <a:spcBef>
                <a:spcPts val="800"/>
              </a:spcBef>
              <a:buNone/>
              <a:defRPr sz="1100"/>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BDE0B9CE-C109-46C1-B326-B103E6A6604C}"/>
              </a:ext>
            </a:extLst>
          </p:cNvPr>
          <p:cNvSpPr>
            <a:spLocks noGrp="1"/>
          </p:cNvSpPr>
          <p:nvPr>
            <p:ph type="body" sz="quarter" idx="14"/>
          </p:nvPr>
        </p:nvSpPr>
        <p:spPr>
          <a:xfrm>
            <a:off x="3855744" y="5853281"/>
            <a:ext cx="7413116" cy="605300"/>
          </a:xfrm>
        </p:spPr>
        <p:txBody>
          <a:bodyPr/>
          <a:lstStyle>
            <a:lvl1pPr marL="0" indent="0">
              <a:spcBef>
                <a:spcPts val="1200"/>
              </a:spcBef>
              <a:buNone/>
              <a:defRPr sz="1800">
                <a:solidFill>
                  <a:schemeClr val="tx1"/>
                </a:solidFill>
              </a:defRPr>
            </a:lvl1pPr>
            <a:lvl2pPr marL="0" indent="0">
              <a:buNone/>
              <a:defRPr sz="1400">
                <a:solidFill>
                  <a:schemeClr val="tx1"/>
                </a:solidFill>
              </a:defRPr>
            </a:lvl2pPr>
            <a:lvl3pPr marL="0" indent="0">
              <a:buNone/>
              <a:defRPr sz="1100">
                <a:solidFill>
                  <a:schemeClr val="tx1"/>
                </a:solidFill>
              </a:defRPr>
            </a:lvl3pPr>
            <a:lvl4pPr marL="0" indent="0">
              <a:buNone/>
              <a:defRPr sz="1050">
                <a:solidFill>
                  <a:schemeClr val="tx1"/>
                </a:solidFill>
              </a:defRPr>
            </a:lvl4pPr>
            <a:lvl5pPr marL="0" indent="0">
              <a:buNone/>
              <a:defRPr sz="1050">
                <a:solidFill>
                  <a:schemeClr val="tx1"/>
                </a:solidFill>
              </a:defRPr>
            </a:lvl5pPr>
          </a:lstStyle>
          <a:p>
            <a:pPr lvl="0"/>
            <a:r>
              <a:rPr lang="en-US"/>
              <a:t>Click to edit Master text</a:t>
            </a:r>
          </a:p>
          <a:p>
            <a:pPr lvl="1"/>
            <a:endParaRPr lang="en-US"/>
          </a:p>
        </p:txBody>
      </p:sp>
      <p:cxnSp>
        <p:nvCxnSpPr>
          <p:cNvPr id="9" name="Straight Connector 8">
            <a:extLst>
              <a:ext uri="{FF2B5EF4-FFF2-40B4-BE49-F238E27FC236}">
                <a16:creationId xmlns:a16="http://schemas.microsoft.com/office/drawing/2014/main" id="{4B9DE0F9-906C-4C9C-8C64-29841BB5D740}"/>
              </a:ext>
            </a:extLst>
          </p:cNvPr>
          <p:cNvCxnSpPr/>
          <p:nvPr userDrawn="1"/>
        </p:nvCxnSpPr>
        <p:spPr>
          <a:xfrm>
            <a:off x="-1971207" y="5259100"/>
            <a:ext cx="0" cy="948813"/>
          </a:xfrm>
          <a:prstGeom prst="line">
            <a:avLst/>
          </a:prstGeom>
          <a:ln w="31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107016C-9B63-40DD-A399-159AABC54009}"/>
              </a:ext>
            </a:extLst>
          </p:cNvPr>
          <p:cNvCxnSpPr/>
          <p:nvPr userDrawn="1"/>
        </p:nvCxnSpPr>
        <p:spPr>
          <a:xfrm>
            <a:off x="481263" y="5613072"/>
            <a:ext cx="11417050" cy="0"/>
          </a:xfrm>
          <a:prstGeom prst="lin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8" name="learning">
            <a:extLst>
              <a:ext uri="{FF2B5EF4-FFF2-40B4-BE49-F238E27FC236}">
                <a16:creationId xmlns:a16="http://schemas.microsoft.com/office/drawing/2014/main" id="{A29CBE6D-B516-4E0E-BC8A-B321251A3A7A}"/>
              </a:ext>
            </a:extLst>
          </p:cNvPr>
          <p:cNvGrpSpPr>
            <a:grpSpLocks noChangeAspect="1"/>
          </p:cNvGrpSpPr>
          <p:nvPr userDrawn="1"/>
        </p:nvGrpSpPr>
        <p:grpSpPr>
          <a:xfrm rot="10800000" flipH="1">
            <a:off x="3298517" y="5709079"/>
            <a:ext cx="369748" cy="288403"/>
            <a:chOff x="7383299" y="4598006"/>
            <a:chExt cx="476250" cy="371475"/>
          </a:xfrm>
        </p:grpSpPr>
        <p:sp>
          <p:nvSpPr>
            <p:cNvPr id="10" name="Freeform: Shape 9">
              <a:extLst>
                <a:ext uri="{FF2B5EF4-FFF2-40B4-BE49-F238E27FC236}">
                  <a16:creationId xmlns:a16="http://schemas.microsoft.com/office/drawing/2014/main" id="{40062532-DEAB-46C9-BBF1-95D2C44B4ADC}"/>
                </a:ext>
              </a:extLst>
            </p:cNvPr>
            <p:cNvSpPr/>
            <p:nvPr/>
          </p:nvSpPr>
          <p:spPr>
            <a:xfrm>
              <a:off x="766904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rgbClr val="000000"/>
            </a:solidFill>
            <a:ln w="9525" cap="flat" cmpd="sng" algn="ctr">
              <a:noFill/>
              <a:prstDash val="solid"/>
              <a:headEnd type="none" w="med" len="med"/>
              <a:tailEnd type="none" w="med" len="med"/>
            </a:ln>
            <a:effectLst>
              <a:outerShdw blurRad="114300" sx="113000" sy="113000" algn="ctr" rotWithShape="0">
                <a:srgbClr val="0078D4"/>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sp>
          <p:nvSpPr>
            <p:cNvPr id="11" name="Freeform: Shape 10">
              <a:extLst>
                <a:ext uri="{FF2B5EF4-FFF2-40B4-BE49-F238E27FC236}">
                  <a16:creationId xmlns:a16="http://schemas.microsoft.com/office/drawing/2014/main" id="{79E6B07A-63AA-41ED-8FF9-C500A869B6EB}"/>
                </a:ext>
              </a:extLst>
            </p:cNvPr>
            <p:cNvSpPr/>
            <p:nvPr/>
          </p:nvSpPr>
          <p:spPr>
            <a:xfrm>
              <a:off x="738329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rgbClr val="000000"/>
            </a:solidFill>
            <a:ln w="9525" cap="flat" cmpd="sng" algn="ctr">
              <a:noFill/>
              <a:prstDash val="solid"/>
              <a:headEnd type="none" w="med" len="med"/>
              <a:tailEnd type="none" w="med" len="med"/>
            </a:ln>
            <a:effectLst>
              <a:outerShdw blurRad="114300" sx="113000" sy="113000" algn="ctr" rotWithShape="0">
                <a:srgbClr val="0078D4"/>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grpSp>
      <p:grpSp>
        <p:nvGrpSpPr>
          <p:cNvPr id="15" name="learning">
            <a:extLst>
              <a:ext uri="{FF2B5EF4-FFF2-40B4-BE49-F238E27FC236}">
                <a16:creationId xmlns:a16="http://schemas.microsoft.com/office/drawing/2014/main" id="{07A11020-593F-444A-B45F-34B66EC741B7}"/>
              </a:ext>
            </a:extLst>
          </p:cNvPr>
          <p:cNvGrpSpPr>
            <a:grpSpLocks noChangeAspect="1"/>
          </p:cNvGrpSpPr>
          <p:nvPr userDrawn="1"/>
        </p:nvGrpSpPr>
        <p:grpSpPr>
          <a:xfrm flipH="1">
            <a:off x="11504806" y="6443700"/>
            <a:ext cx="203953" cy="159083"/>
            <a:chOff x="7383299" y="4598006"/>
            <a:chExt cx="476250" cy="371475"/>
          </a:xfrm>
        </p:grpSpPr>
        <p:sp>
          <p:nvSpPr>
            <p:cNvPr id="16" name="Freeform: Shape 15">
              <a:extLst>
                <a:ext uri="{FF2B5EF4-FFF2-40B4-BE49-F238E27FC236}">
                  <a16:creationId xmlns:a16="http://schemas.microsoft.com/office/drawing/2014/main" id="{49321792-9AFE-47FB-97A4-2F4FD4A9C329}"/>
                </a:ext>
              </a:extLst>
            </p:cNvPr>
            <p:cNvSpPr/>
            <p:nvPr/>
          </p:nvSpPr>
          <p:spPr>
            <a:xfrm>
              <a:off x="766904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rgbClr val="000000"/>
            </a:solidFill>
            <a:ln w="9525" cap="flat" cmpd="sng" algn="ctr">
              <a:noFill/>
              <a:prstDash val="solid"/>
              <a:headEnd type="none" w="med" len="med"/>
              <a:tailEnd type="none" w="med" len="med"/>
            </a:ln>
            <a:effectLst>
              <a:outerShdw blurRad="114300" sx="113000" sy="113000" algn="ctr" rotWithShape="0">
                <a:srgbClr val="0078D4"/>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sp>
          <p:nvSpPr>
            <p:cNvPr id="18" name="Freeform: Shape 17">
              <a:extLst>
                <a:ext uri="{FF2B5EF4-FFF2-40B4-BE49-F238E27FC236}">
                  <a16:creationId xmlns:a16="http://schemas.microsoft.com/office/drawing/2014/main" id="{CCFCFA21-587F-4BC9-8B78-740FE131062E}"/>
                </a:ext>
              </a:extLst>
            </p:cNvPr>
            <p:cNvSpPr/>
            <p:nvPr/>
          </p:nvSpPr>
          <p:spPr>
            <a:xfrm>
              <a:off x="738329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rgbClr val="000000"/>
            </a:solidFill>
            <a:ln w="9525" cap="flat" cmpd="sng" algn="ctr">
              <a:noFill/>
              <a:prstDash val="solid"/>
              <a:headEnd type="none" w="med" len="med"/>
              <a:tailEnd type="none" w="med" len="med"/>
            </a:ln>
            <a:effectLst>
              <a:outerShdw blurRad="114300" sx="113000" sy="113000" algn="ctr" rotWithShape="0">
                <a:srgbClr val="0078D4"/>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grpSp>
    </p:spTree>
    <p:extLst>
      <p:ext uri="{BB962C8B-B14F-4D97-AF65-F5344CB8AC3E}">
        <p14:creationId xmlns:p14="http://schemas.microsoft.com/office/powerpoint/2010/main" val="88055512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5496">
          <p15:clr>
            <a:srgbClr val="FBAE40"/>
          </p15:clr>
        </p15:guide>
        <p15:guide id="32" orient="horz" pos="216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entere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2C1CEFE-1175-4BAD-8291-2B32EFCE8BD7}"/>
              </a:ext>
            </a:extLst>
          </p:cNvPr>
          <p:cNvSpPr>
            <a:spLocks noGrp="1"/>
          </p:cNvSpPr>
          <p:nvPr>
            <p:ph type="body" sz="quarter" idx="10"/>
          </p:nvPr>
        </p:nvSpPr>
        <p:spPr>
          <a:xfrm>
            <a:off x="5575369" y="2017713"/>
            <a:ext cx="5845175" cy="1612749"/>
          </a:xfrm>
        </p:spPr>
        <p:txBody>
          <a:bodyPr/>
          <a:lstStyle>
            <a:lvl1pPr marL="0" indent="0">
              <a:spcBef>
                <a:spcPts val="1800"/>
              </a:spcBef>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102CF2E-CF5F-42BE-BB25-E94D5850A3C7}"/>
              </a:ext>
            </a:extLst>
          </p:cNvPr>
          <p:cNvSpPr>
            <a:spLocks noGrp="1"/>
          </p:cNvSpPr>
          <p:nvPr>
            <p:ph type="body" sz="quarter" idx="11"/>
          </p:nvPr>
        </p:nvSpPr>
        <p:spPr>
          <a:xfrm>
            <a:off x="584200" y="4101472"/>
            <a:ext cx="3721925" cy="984885"/>
          </a:xfrm>
        </p:spPr>
        <p:txBody>
          <a:bodyPr/>
          <a:lstStyle>
            <a:lvl1pPr marL="0" indent="0" algn="ctr">
              <a:spcBef>
                <a:spcPts val="1800"/>
              </a:spcBef>
              <a:buNone/>
              <a:defRPr sz="3200">
                <a:solidFill>
                  <a:schemeClr val="accent1"/>
                </a:solidFill>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84216957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entered with sub">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AD2F76-9A26-44BB-92FC-E2D3F11A63ED}"/>
              </a:ext>
            </a:extLst>
          </p:cNvPr>
          <p:cNvSpPr>
            <a:spLocks noGrp="1"/>
          </p:cNvSpPr>
          <p:nvPr>
            <p:ph type="body" sz="quarter" idx="10"/>
          </p:nvPr>
        </p:nvSpPr>
        <p:spPr>
          <a:xfrm>
            <a:off x="588263" y="1030052"/>
            <a:ext cx="11021125" cy="310863"/>
          </a:xfrm>
        </p:spPr>
        <p:txBody>
          <a:bodyPr/>
          <a:lstStyle>
            <a:lvl1pPr marL="0" indent="0" algn="ctr">
              <a:buNone/>
              <a:defRPr kumimoji="0" lang="en-US" sz="2000" b="0" i="0" u="none" strike="noStrike" kern="1200" cap="none" spc="0" normalizeH="0" baseline="0" dirty="0" smtClean="0">
                <a:ln>
                  <a:noFill/>
                </a:ln>
                <a:solidFill>
                  <a:schemeClr val="accent2">
                    <a:lumMod val="75000"/>
                  </a:schemeClr>
                </a:solidFill>
                <a:effectLst/>
                <a:uLnTx/>
                <a:uFillTx/>
                <a:latin typeface="Segoe UI"/>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3" name="Title 2">
            <a:extLst>
              <a:ext uri="{FF2B5EF4-FFF2-40B4-BE49-F238E27FC236}">
                <a16:creationId xmlns:a16="http://schemas.microsoft.com/office/drawing/2014/main" id="{D989D4D6-6723-4AFB-B86D-1485DA52ABD4}"/>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24356851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Left">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B476AC-15C7-4A6E-9874-4133EDCA7D53}"/>
              </a:ext>
            </a:extLst>
          </p:cNvPr>
          <p:cNvSpPr>
            <a:spLocks noGrp="1"/>
          </p:cNvSpPr>
          <p:nvPr>
            <p:ph type="title"/>
          </p:nvPr>
        </p:nvSpPr>
        <p:spPr>
          <a:xfrm>
            <a:off x="588263" y="2145944"/>
            <a:ext cx="5190442" cy="553998"/>
          </a:xfrm>
        </p:spPr>
        <p:txBody>
          <a:bodyPr anchor="b"/>
          <a:lstStyle>
            <a:lvl1pPr>
              <a:defRPr>
                <a:solidFill>
                  <a:schemeClr val="tx1"/>
                </a:solidFill>
              </a:defRPr>
            </a:lvl1pPr>
          </a:lstStyle>
          <a:p>
            <a:r>
              <a:rPr lang="en-US"/>
              <a:t>Click to edit Master</a:t>
            </a:r>
          </a:p>
        </p:txBody>
      </p:sp>
      <p:sp>
        <p:nvSpPr>
          <p:cNvPr id="6" name="Text Placeholder 3">
            <a:extLst>
              <a:ext uri="{FF2B5EF4-FFF2-40B4-BE49-F238E27FC236}">
                <a16:creationId xmlns:a16="http://schemas.microsoft.com/office/drawing/2014/main" id="{A97EC52B-AED8-4515-B7B5-DBD9684F1A80}"/>
              </a:ext>
            </a:extLst>
          </p:cNvPr>
          <p:cNvSpPr>
            <a:spLocks noGrp="1"/>
          </p:cNvSpPr>
          <p:nvPr>
            <p:ph type="body" sz="quarter" idx="11"/>
          </p:nvPr>
        </p:nvSpPr>
        <p:spPr>
          <a:xfrm>
            <a:off x="588262" y="2811443"/>
            <a:ext cx="5507733" cy="1852815"/>
          </a:xfrm>
        </p:spPr>
        <p:txBody>
          <a:bodyPr anchor="t"/>
          <a:lstStyle>
            <a:lvl1pPr marL="0" indent="0" algn="l" defTabSz="114300">
              <a:spcBef>
                <a:spcPts val="1800"/>
              </a:spcBef>
              <a:spcAft>
                <a:spcPts val="1200"/>
              </a:spcAft>
              <a:buNone/>
              <a:defRPr sz="2400">
                <a:solidFill>
                  <a:schemeClr val="accent2"/>
                </a:solidFill>
                <a:latin typeface="+mj-lt"/>
              </a:defRPr>
            </a:lvl1pPr>
            <a:lvl2pPr marL="0" indent="0" algn="l" defTabSz="114300">
              <a:spcAft>
                <a:spcPts val="600"/>
              </a:spcAft>
              <a:buClr>
                <a:schemeClr val="accent1"/>
              </a:buClr>
              <a:buFont typeface="Arial" panose="020B0604020202020204" pitchFamily="34" charset="0"/>
              <a:buNone/>
              <a:defRPr sz="1600"/>
            </a:lvl2pPr>
            <a:lvl3pPr marL="0" indent="0" algn="l" defTabSz="114300">
              <a:spcAft>
                <a:spcPts val="600"/>
              </a:spcAft>
              <a:buClr>
                <a:schemeClr val="accent1"/>
              </a:buClr>
              <a:buFont typeface="Arial" panose="020B0604020202020204" pitchFamily="34" charset="0"/>
              <a:buNone/>
              <a:defRPr sz="1800" b="1"/>
            </a:lvl3pPr>
            <a:lvl4pPr marL="0" indent="0" algn="l" defTabSz="114300">
              <a:spcAft>
                <a:spcPts val="0"/>
              </a:spcAft>
              <a:buClr>
                <a:schemeClr val="accent1"/>
              </a:buClr>
              <a:buFont typeface="Arial" panose="020B0604020202020204" pitchFamily="34" charset="0"/>
              <a:buNone/>
              <a:defRPr sz="1600" b="1"/>
            </a:lvl4pPr>
            <a:lvl5pPr marL="0" indent="0" algn="l" defTabSz="114300">
              <a:spcBef>
                <a:spcPts val="0"/>
              </a:spcBef>
              <a:spcAft>
                <a:spcPts val="600"/>
              </a:spcAft>
              <a:buClr>
                <a:schemeClr val="accent1"/>
              </a:buClr>
              <a:buFont typeface="Arial" panose="020B0604020202020204" pitchFamily="34" charse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4C696FF2-87D3-4F28-9DB1-7EA67BD86224}"/>
              </a:ext>
            </a:extLst>
          </p:cNvPr>
          <p:cNvCxnSpPr>
            <a:cxnSpLocks/>
          </p:cNvCxnSpPr>
          <p:nvPr userDrawn="1"/>
        </p:nvCxnSpPr>
        <p:spPr>
          <a:xfrm>
            <a:off x="6583181" y="771994"/>
            <a:ext cx="0" cy="5090390"/>
          </a:xfrm>
          <a:prstGeom prst="line">
            <a:avLst/>
          </a:prstGeom>
          <a:noFill/>
          <a:ln w="3175">
            <a:solidFill>
              <a:schemeClr val="accent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518775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guide id="8" pos="57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14122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64194900-8114-4639-BB98-2820B385BE06}"/>
              </a:ext>
            </a:extLst>
          </p:cNvPr>
          <p:cNvSpPr>
            <a:spLocks noGrp="1"/>
          </p:cNvSpPr>
          <p:nvPr>
            <p:ph type="body" sz="quarter" idx="19"/>
          </p:nvPr>
        </p:nvSpPr>
        <p:spPr>
          <a:xfrm>
            <a:off x="8607600" y="4065105"/>
            <a:ext cx="2651760" cy="1492716"/>
          </a:xfrm>
        </p:spPr>
        <p:txBody>
          <a:bodyPr/>
          <a:lstStyle>
            <a:lvl1pPr marL="0" indent="0" algn="ctr" defTabSz="114300">
              <a:spcBef>
                <a:spcPts val="1800"/>
              </a:spcBef>
              <a:buNone/>
              <a:defRPr sz="2000">
                <a:solidFill>
                  <a:schemeClr val="accent1"/>
                </a:solidFill>
                <a:latin typeface="+mj-lt"/>
              </a:defRPr>
            </a:lvl1pPr>
            <a:lvl2pPr marL="0" indent="0" algn="ctr" defTabSz="114300">
              <a:spcBef>
                <a:spcPts val="600"/>
              </a:spcBef>
              <a:spcAft>
                <a:spcPts val="0"/>
              </a:spcAft>
              <a:buNone/>
              <a:defRPr sz="1400" b="1"/>
            </a:lvl2pPr>
            <a:lvl3pPr marL="0" indent="0" algn="ctr" defTabSz="114300">
              <a:spcBef>
                <a:spcPts val="0"/>
              </a:spcBef>
              <a:spcAft>
                <a:spcPts val="0"/>
              </a:spcAft>
              <a:buFont typeface="Arial" panose="020B0604020202020204" pitchFamily="34" charset="0"/>
              <a:buNone/>
              <a:defRPr sz="1400" i="0"/>
            </a:lvl3pPr>
            <a:lvl4pPr marL="0" indent="0" algn="ctr" defTabSz="114300">
              <a:spcBef>
                <a:spcPts val="0"/>
              </a:spcBef>
              <a:spcAft>
                <a:spcPts val="0"/>
              </a:spcAft>
              <a:buFont typeface="Arial" panose="020B0604020202020204" pitchFamily="34" charset="0"/>
              <a:buNone/>
              <a:defRPr sz="1200" b="0" i="1"/>
            </a:lvl4pPr>
            <a:lvl5pPr marL="0" indent="0" algn="ctr" defTabSz="114300">
              <a:spcBef>
                <a:spcPts val="0"/>
              </a:spcBef>
              <a:spcAft>
                <a:spcPts val="0"/>
              </a:spcAft>
              <a:buFont typeface="Arial" panose="020B0604020202020204" pitchFamily="34" charse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66CEB83C-A19D-4214-8A03-0F9BDD1A22D2}"/>
              </a:ext>
            </a:extLst>
          </p:cNvPr>
          <p:cNvSpPr>
            <a:spLocks noGrp="1"/>
          </p:cNvSpPr>
          <p:nvPr>
            <p:ph type="body" sz="quarter" idx="20"/>
          </p:nvPr>
        </p:nvSpPr>
        <p:spPr>
          <a:xfrm>
            <a:off x="4959060" y="4065105"/>
            <a:ext cx="2319260" cy="1492716"/>
          </a:xfrm>
        </p:spPr>
        <p:txBody>
          <a:bodyPr/>
          <a:lstStyle>
            <a:lvl1pPr marL="0" indent="0" algn="ctr" defTabSz="114300">
              <a:spcBef>
                <a:spcPts val="1800"/>
              </a:spcBef>
              <a:buNone/>
              <a:defRPr sz="2000">
                <a:solidFill>
                  <a:schemeClr val="accent1"/>
                </a:solidFill>
                <a:latin typeface="+mj-lt"/>
              </a:defRPr>
            </a:lvl1pPr>
            <a:lvl2pPr marL="0" indent="0" algn="ctr" defTabSz="114300">
              <a:spcBef>
                <a:spcPts val="600"/>
              </a:spcBef>
              <a:spcAft>
                <a:spcPts val="0"/>
              </a:spcAft>
              <a:buNone/>
              <a:defRPr sz="1400" b="1"/>
            </a:lvl2pPr>
            <a:lvl3pPr marL="0" indent="0" algn="ctr" defTabSz="114300">
              <a:spcBef>
                <a:spcPts val="0"/>
              </a:spcBef>
              <a:spcAft>
                <a:spcPts val="0"/>
              </a:spcAft>
              <a:buFont typeface="Arial" panose="020B0604020202020204" pitchFamily="34" charset="0"/>
              <a:buNone/>
              <a:defRPr sz="1400" i="0"/>
            </a:lvl3pPr>
            <a:lvl4pPr marL="0" indent="0" algn="ctr" defTabSz="114300">
              <a:spcBef>
                <a:spcPts val="0"/>
              </a:spcBef>
              <a:spcAft>
                <a:spcPts val="0"/>
              </a:spcAft>
              <a:buFont typeface="Arial" panose="020B0604020202020204" pitchFamily="34" charset="0"/>
              <a:buNone/>
              <a:defRPr sz="1200" b="0" i="1"/>
            </a:lvl4pPr>
            <a:lvl5pPr marL="0" indent="0" algn="ctr" defTabSz="114300">
              <a:spcBef>
                <a:spcPts val="0"/>
              </a:spcBef>
              <a:spcAft>
                <a:spcPts val="0"/>
              </a:spcAft>
              <a:buFont typeface="Arial" panose="020B0604020202020204" pitchFamily="34" charse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
            <a:extLst>
              <a:ext uri="{FF2B5EF4-FFF2-40B4-BE49-F238E27FC236}">
                <a16:creationId xmlns:a16="http://schemas.microsoft.com/office/drawing/2014/main" id="{7D3BEA77-EB09-437D-A324-5CB0F283571E}"/>
              </a:ext>
            </a:extLst>
          </p:cNvPr>
          <p:cNvSpPr>
            <a:spLocks noGrp="1"/>
          </p:cNvSpPr>
          <p:nvPr>
            <p:ph type="body" sz="quarter" idx="21"/>
          </p:nvPr>
        </p:nvSpPr>
        <p:spPr>
          <a:xfrm>
            <a:off x="1310520" y="4065105"/>
            <a:ext cx="2319260" cy="1492716"/>
          </a:xfrm>
        </p:spPr>
        <p:txBody>
          <a:bodyPr/>
          <a:lstStyle>
            <a:lvl1pPr marL="0" indent="0" algn="ctr" defTabSz="114300">
              <a:spcBef>
                <a:spcPts val="1800"/>
              </a:spcBef>
              <a:buNone/>
              <a:defRPr sz="2000">
                <a:solidFill>
                  <a:schemeClr val="accent1"/>
                </a:solidFill>
                <a:latin typeface="+mj-lt"/>
              </a:defRPr>
            </a:lvl1pPr>
            <a:lvl2pPr marL="0" indent="0" algn="ctr" defTabSz="114300">
              <a:spcBef>
                <a:spcPts val="600"/>
              </a:spcBef>
              <a:spcAft>
                <a:spcPts val="0"/>
              </a:spcAft>
              <a:buNone/>
              <a:defRPr sz="1400" b="1"/>
            </a:lvl2pPr>
            <a:lvl3pPr marL="0" indent="0" algn="ctr" defTabSz="114300">
              <a:spcBef>
                <a:spcPts val="0"/>
              </a:spcBef>
              <a:spcAft>
                <a:spcPts val="0"/>
              </a:spcAft>
              <a:buFont typeface="Arial" panose="020B0604020202020204" pitchFamily="34" charset="0"/>
              <a:buNone/>
              <a:defRPr sz="1400" i="0"/>
            </a:lvl3pPr>
            <a:lvl4pPr marL="0" indent="0" algn="ctr" defTabSz="114300">
              <a:spcBef>
                <a:spcPts val="0"/>
              </a:spcBef>
              <a:spcAft>
                <a:spcPts val="0"/>
              </a:spcAft>
              <a:buFont typeface="Arial" panose="020B0604020202020204" pitchFamily="34" charset="0"/>
              <a:buNone/>
              <a:defRPr sz="1200" b="0" i="1"/>
            </a:lvl4pPr>
            <a:lvl5pPr marL="0" indent="0" algn="ctr" defTabSz="114300">
              <a:spcBef>
                <a:spcPts val="0"/>
              </a:spcBef>
              <a:spcAft>
                <a:spcPts val="0"/>
              </a:spcAft>
              <a:buFont typeface="Arial" panose="020B0604020202020204" pitchFamily="34" charse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6EE1A16-2B87-4578-940E-3211A98A025D}"/>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2180703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Azure Section Title Lar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2786509"/>
            <a:ext cx="5879592" cy="747897"/>
          </a:xfrm>
          <a:noFill/>
        </p:spPr>
        <p:txBody>
          <a:bodyPr wrap="square" lIns="0" tIns="0" rIns="0" bIns="0" anchor="b" anchorCtr="0">
            <a:spAutoFit/>
          </a:bodyPr>
          <a:lstStyle>
            <a:lvl1pPr algn="l" defTabSz="932742" rtl="0" eaLnBrk="1" latinLnBrk="0" hangingPunct="1">
              <a:lnSpc>
                <a:spcPct val="90000"/>
              </a:lnSpc>
              <a:spcBef>
                <a:spcPct val="0"/>
              </a:spcBef>
              <a:buNone/>
              <a:defRPr lang="en-US" sz="54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Text Placeholder 4">
            <a:extLst>
              <a:ext uri="{FF2B5EF4-FFF2-40B4-BE49-F238E27FC236}">
                <a16:creationId xmlns:a16="http://schemas.microsoft.com/office/drawing/2014/main" id="{9E9DE65D-40BC-4346-B9D4-5D260E5ED2E5}"/>
              </a:ext>
            </a:extLst>
          </p:cNvPr>
          <p:cNvSpPr>
            <a:spLocks noGrp="1"/>
          </p:cNvSpPr>
          <p:nvPr>
            <p:ph type="body" sz="quarter" idx="12" hasCustomPrompt="1"/>
          </p:nvPr>
        </p:nvSpPr>
        <p:spPr>
          <a:xfrm>
            <a:off x="585216" y="3690601"/>
            <a:ext cx="5879589"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rgbClr val="50E6FF"/>
                </a:solidFill>
                <a:latin typeface="+mn-lt"/>
              </a:defRPr>
            </a:lvl1pPr>
          </a:lstStyle>
          <a:p>
            <a:pPr lvl="0"/>
            <a:r>
              <a:rPr lang="en-US" err="1"/>
              <a:t>Subheader</a:t>
            </a:r>
            <a:endParaRPr lang="en-US"/>
          </a:p>
        </p:txBody>
      </p:sp>
    </p:spTree>
    <p:extLst>
      <p:ext uri="{BB962C8B-B14F-4D97-AF65-F5344CB8AC3E}">
        <p14:creationId xmlns:p14="http://schemas.microsoft.com/office/powerpoint/2010/main" val="35760798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64259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itle &amp; body with bullets slide">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B26EB38-B802-47F3-8575-888FC1AA6B67}"/>
              </a:ext>
            </a:extLst>
          </p:cNvPr>
          <p:cNvGrpSpPr/>
          <p:nvPr userDrawn="1"/>
        </p:nvGrpSpPr>
        <p:grpSpPr>
          <a:xfrm>
            <a:off x="436379" y="6431005"/>
            <a:ext cx="11326085" cy="94962"/>
            <a:chOff x="445128" y="6559056"/>
            <a:chExt cx="11553197" cy="96853"/>
          </a:xfrm>
        </p:grpSpPr>
        <p:sp>
          <p:nvSpPr>
            <p:cNvPr id="8" name="TextBox 7">
              <a:extLst>
                <a:ext uri="{FF2B5EF4-FFF2-40B4-BE49-F238E27FC236}">
                  <a16:creationId xmlns:a16="http://schemas.microsoft.com/office/drawing/2014/main" id="{E0F140AB-64C1-48AA-A79D-6818AEB0D90E}"/>
                </a:ext>
              </a:extLst>
            </p:cNvPr>
            <p:cNvSpPr txBox="1"/>
            <p:nvPr userDrawn="1"/>
          </p:nvSpPr>
          <p:spPr>
            <a:xfrm>
              <a:off x="445128" y="6559056"/>
              <a:ext cx="979453" cy="96853"/>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D3818870-6D91-4EAA-9132-2E15E4E80F8B}"/>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3" name="Text Placeholder 2">
            <a:extLst>
              <a:ext uri="{FF2B5EF4-FFF2-40B4-BE49-F238E27FC236}">
                <a16:creationId xmlns:a16="http://schemas.microsoft.com/office/drawing/2014/main" id="{0E2CAED3-5C3B-4638-84D2-AFD40B0A6536}"/>
              </a:ext>
            </a:extLst>
          </p:cNvPr>
          <p:cNvSpPr>
            <a:spLocks noGrp="1"/>
          </p:cNvSpPr>
          <p:nvPr>
            <p:ph type="body" sz="quarter" idx="11"/>
          </p:nvPr>
        </p:nvSpPr>
        <p:spPr>
          <a:xfrm>
            <a:off x="436563" y="1103616"/>
            <a:ext cx="11336337" cy="307777"/>
          </a:xfrm>
        </p:spPr>
        <p:txBody>
          <a:bodyPr/>
          <a:lstStyle>
            <a:lvl1pPr algn="ctr">
              <a:defRPr sz="2000" b="0">
                <a:solidFill>
                  <a:schemeClr val="accent6">
                    <a:lumMod val="60000"/>
                    <a:lumOff val="40000"/>
                  </a:schemeClr>
                </a:solidFill>
              </a:defRPr>
            </a:lvl1pPr>
          </a:lstStyle>
          <a:p>
            <a:pPr lvl="0"/>
            <a:r>
              <a:rPr lang="en-US"/>
              <a:t>Click to edit Master text styles</a:t>
            </a:r>
          </a:p>
        </p:txBody>
      </p:sp>
      <p:sp>
        <p:nvSpPr>
          <p:cNvPr id="4" name="Title 3">
            <a:extLst>
              <a:ext uri="{FF2B5EF4-FFF2-40B4-BE49-F238E27FC236}">
                <a16:creationId xmlns:a16="http://schemas.microsoft.com/office/drawing/2014/main" id="{E6B7040F-1E2C-4F82-ABB7-F07F089ED8B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8192986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itle Only - dark">
    <p:bg>
      <p:bgPr>
        <a:solidFill>
          <a:schemeClr val="bg1">
            <a:lumMod val="8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67E549-97A9-4362-8FA9-8843573F9D3E}"/>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3624806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36">
          <p15:clr>
            <a:srgbClr val="FBAE40"/>
          </p15:clr>
        </p15:guide>
        <p15:guide id="4" orient="horz" pos="336">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Title &amp; body with bullets sl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B7040F-1E2C-4F82-ABB7-F07F089ED8BE}"/>
              </a:ext>
            </a:extLst>
          </p:cNvPr>
          <p:cNvSpPr>
            <a:spLocks noGrp="1"/>
          </p:cNvSpPr>
          <p:nvPr>
            <p:ph type="title"/>
          </p:nvPr>
        </p:nvSpPr>
        <p:spPr>
          <a:xfrm>
            <a:off x="426425" y="1632912"/>
            <a:ext cx="4849473" cy="744014"/>
          </a:xfrm>
        </p:spPr>
        <p:txBody>
          <a:bodyPr anchor="b"/>
          <a:lstStyle>
            <a:lvl1pPr algn="l">
              <a:defRPr/>
            </a:lvl1pPr>
          </a:lstStyle>
          <a:p>
            <a:r>
              <a:rPr lang="en-US"/>
              <a:t>Click to edit Master title style</a:t>
            </a:r>
          </a:p>
        </p:txBody>
      </p:sp>
      <p:sp>
        <p:nvSpPr>
          <p:cNvPr id="5" name="Text Placeholder 4">
            <a:extLst>
              <a:ext uri="{FF2B5EF4-FFF2-40B4-BE49-F238E27FC236}">
                <a16:creationId xmlns:a16="http://schemas.microsoft.com/office/drawing/2014/main" id="{F411E651-2C76-4DFB-BA46-04AC1CE3E4AD}"/>
              </a:ext>
            </a:extLst>
          </p:cNvPr>
          <p:cNvSpPr>
            <a:spLocks noGrp="1"/>
          </p:cNvSpPr>
          <p:nvPr>
            <p:ph type="body" sz="quarter" idx="12"/>
          </p:nvPr>
        </p:nvSpPr>
        <p:spPr>
          <a:xfrm>
            <a:off x="427038" y="2520564"/>
            <a:ext cx="4848969"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273275551"/>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7_Custom Layou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4EFBFB-9FB1-41FB-8008-486C183129D4}"/>
              </a:ext>
            </a:extLst>
          </p:cNvPr>
          <p:cNvSpPr>
            <a:spLocks noGrp="1"/>
          </p:cNvSpPr>
          <p:nvPr>
            <p:ph type="pic" sz="quarter" idx="10"/>
          </p:nvPr>
        </p:nvSpPr>
        <p:spPr>
          <a:xfrm>
            <a:off x="0" y="0"/>
            <a:ext cx="12192000" cy="6858000"/>
          </a:xfrm>
        </p:spPr>
        <p:txBody>
          <a:bodyPr/>
          <a:lstStyle/>
          <a:p>
            <a:endParaRPr lang="en-US"/>
          </a:p>
        </p:txBody>
      </p:sp>
      <p:sp>
        <p:nvSpPr>
          <p:cNvPr id="5" name="Text Placeholder 4">
            <a:extLst>
              <a:ext uri="{FF2B5EF4-FFF2-40B4-BE49-F238E27FC236}">
                <a16:creationId xmlns:a16="http://schemas.microsoft.com/office/drawing/2014/main" id="{AF1E64E6-0DD9-424E-9C0A-8BEC914FE8A1}"/>
              </a:ext>
            </a:extLst>
          </p:cNvPr>
          <p:cNvSpPr>
            <a:spLocks noGrp="1"/>
          </p:cNvSpPr>
          <p:nvPr>
            <p:ph type="body" sz="quarter" idx="11"/>
          </p:nvPr>
        </p:nvSpPr>
        <p:spPr>
          <a:xfrm>
            <a:off x="566057" y="1235983"/>
            <a:ext cx="3574143" cy="1831912"/>
          </a:xfrm>
        </p:spPr>
        <p:txBody>
          <a:bodyPr/>
          <a:lstStyle>
            <a:lvl1pPr>
              <a:defRPr>
                <a:solidFill>
                  <a:schemeClr val="tx1"/>
                </a:solidFill>
              </a:defRPr>
            </a:lvl1pPr>
            <a:lvl2pPr>
              <a:defRPr sz="2000">
                <a:solidFill>
                  <a:schemeClr val="tx1"/>
                </a:solidFill>
              </a:defRPr>
            </a:lvl2pPr>
            <a:lvl3pPr>
              <a:defRPr>
                <a:solidFill>
                  <a:schemeClr val="tx1"/>
                </a:solidFill>
              </a:defRPr>
            </a:lvl3pPr>
            <a:lvl4pPr>
              <a:spcAft>
                <a:spcPts val="0"/>
              </a:spcAft>
              <a:defRPr>
                <a:solidFill>
                  <a:schemeClr val="tx1"/>
                </a:solidFill>
              </a:defRPr>
            </a:lvl4pPr>
            <a:lvl5pPr>
              <a:defRPr>
                <a:solidFill>
                  <a:schemeClr val="tx1"/>
                </a:solidFill>
              </a:defRPr>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97875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34228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losing logo slide 3">
    <p:bg>
      <p:bgPr>
        <a:solidFill>
          <a:schemeClr val="bg1"/>
        </a:solidFill>
        <a:effectLst/>
      </p:bgPr>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2022868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On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AD54E0-04DF-4670-90F2-D78B492D39BE}"/>
              </a:ext>
            </a:extLst>
          </p:cNvPr>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a:extLst>
              <a:ext uri="{FF2B5EF4-FFF2-40B4-BE49-F238E27FC236}">
                <a16:creationId xmlns:a16="http://schemas.microsoft.com/office/drawing/2014/main" id="{6F2D11FC-E2DC-4EDA-918F-6F946D2969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038489" cy="674246"/>
          </a:xfrm>
          <a:prstGeom prst="rect">
            <a:avLst/>
          </a:prstGeom>
        </p:spPr>
      </p:pic>
      <p:sp>
        <p:nvSpPr>
          <p:cNvPr id="10" name="Rectangle 9">
            <a:extLst>
              <a:ext uri="{FF2B5EF4-FFF2-40B4-BE49-F238E27FC236}">
                <a16:creationId xmlns:a16="http://schemas.microsoft.com/office/drawing/2014/main" id="{764F11C7-2FD2-43A5-A1DD-46842A8EAAFC}"/>
              </a:ext>
            </a:extLst>
          </p:cNvPr>
          <p:cNvSpPr/>
          <p:nvPr userDrawn="1"/>
        </p:nvSpPr>
        <p:spPr bwMode="auto">
          <a:xfrm>
            <a:off x="-4753" y="670832"/>
            <a:ext cx="12196753" cy="618716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48233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757664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Section Title - Database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52FD6B-3360-894F-BCA8-6D7D7D7D22C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036292" y="1242652"/>
            <a:ext cx="8155708" cy="4583507"/>
          </a:xfrm>
          <a:prstGeom prst="rect">
            <a:avLst/>
          </a:prstGeom>
        </p:spPr>
      </p:pic>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8050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8A5CCB-E0F3-4F35-9855-E09173B789DE}"/>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99713793"/>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10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FBF04-58AC-2946-B8C6-1DD5E203A35A}"/>
              </a:ext>
            </a:extLst>
          </p:cNvPr>
          <p:cNvSpPr>
            <a:spLocks noGrp="1"/>
          </p:cNvSpPr>
          <p:nvPr>
            <p:ph type="title"/>
          </p:nvPr>
        </p:nvSpPr>
        <p:spPr>
          <a:xfrm>
            <a:off x="418476" y="410096"/>
            <a:ext cx="10515600" cy="676692"/>
          </a:xfrm>
        </p:spPr>
        <p:txBody>
          <a:bodyPr>
            <a:normAutofit/>
          </a:bodyPr>
          <a:lstStyle>
            <a:lvl1pPr>
              <a:defRPr sz="3600" b="1" i="0">
                <a:solidFill>
                  <a:schemeClr val="bg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3" name="Footer Placeholder 1">
            <a:extLst>
              <a:ext uri="{FF2B5EF4-FFF2-40B4-BE49-F238E27FC236}">
                <a16:creationId xmlns:a16="http://schemas.microsoft.com/office/drawing/2014/main" id="{EEEECC30-7F6C-9D46-9408-345627B3FA79}"/>
              </a:ext>
            </a:extLst>
          </p:cNvPr>
          <p:cNvSpPr>
            <a:spLocks noGrp="1"/>
          </p:cNvSpPr>
          <p:nvPr>
            <p:ph type="ftr" sz="quarter" idx="10"/>
          </p:nvPr>
        </p:nvSpPr>
        <p:spPr>
          <a:xfrm>
            <a:off x="3456432" y="6400800"/>
            <a:ext cx="5279136" cy="365125"/>
          </a:xfrm>
          <a:prstGeom prst="rect">
            <a:avLst/>
          </a:prstGeom>
        </p:spPr>
        <p:txBody>
          <a:bodyPr anchor="ctr"/>
          <a:lstStyle>
            <a:lvl1pPr algn="ctr">
              <a:defRPr sz="1000">
                <a:solidFill>
                  <a:schemeClr val="bg1"/>
                </a:solidFill>
              </a:defRPr>
            </a:lvl1pPr>
          </a:lstStyle>
          <a:p>
            <a:endParaRPr lang="en-US"/>
          </a:p>
        </p:txBody>
      </p:sp>
    </p:spTree>
    <p:extLst>
      <p:ext uri="{BB962C8B-B14F-4D97-AF65-F5344CB8AC3E}">
        <p14:creationId xmlns:p14="http://schemas.microsoft.com/office/powerpoint/2010/main" val="97808444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36">
          <p15:clr>
            <a:srgbClr val="FBAE40"/>
          </p15:clr>
        </p15:guide>
        <p15:guide id="4" orient="horz" pos="336">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Title Only - dark">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67E549-97A9-4362-8FA9-8843573F9D3E}"/>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Footer Placeholder 1">
            <a:extLst>
              <a:ext uri="{FF2B5EF4-FFF2-40B4-BE49-F238E27FC236}">
                <a16:creationId xmlns:a16="http://schemas.microsoft.com/office/drawing/2014/main" id="{E64EAFC3-A373-874C-B599-723CE8FB0CCF}"/>
              </a:ext>
            </a:extLst>
          </p:cNvPr>
          <p:cNvSpPr>
            <a:spLocks noGrp="1"/>
          </p:cNvSpPr>
          <p:nvPr>
            <p:ph type="ftr" sz="quarter" idx="10"/>
          </p:nvPr>
        </p:nvSpPr>
        <p:spPr>
          <a:xfrm>
            <a:off x="3456432" y="6400800"/>
            <a:ext cx="5279136" cy="365125"/>
          </a:xfrm>
          <a:prstGeom prst="rect">
            <a:avLst/>
          </a:prstGeom>
        </p:spPr>
        <p:txBody>
          <a:bodyPr anchor="ctr"/>
          <a:lstStyle>
            <a:lvl1pPr algn="ctr">
              <a:defRPr sz="1000">
                <a:solidFill>
                  <a:schemeClr val="bg1">
                    <a:lumMod val="75000"/>
                  </a:schemeClr>
                </a:solidFill>
              </a:defRPr>
            </a:lvl1pPr>
          </a:lstStyle>
          <a:p>
            <a:endParaRPr lang="en-US"/>
          </a:p>
        </p:txBody>
      </p:sp>
    </p:spTree>
    <p:extLst>
      <p:ext uri="{BB962C8B-B14F-4D97-AF65-F5344CB8AC3E}">
        <p14:creationId xmlns:p14="http://schemas.microsoft.com/office/powerpoint/2010/main" val="20392358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336">
          <p15:clr>
            <a:srgbClr val="FBAE40"/>
          </p15:clr>
        </p15:guide>
        <p15:guide id="4" orient="horz" pos="336">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_centered title">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93F0F27-6B90-4485-A3C5-1C1E05E189E8}"/>
              </a:ext>
            </a:extLst>
          </p:cNvPr>
          <p:cNvGrpSpPr/>
          <p:nvPr userDrawn="1"/>
        </p:nvGrpSpPr>
        <p:grpSpPr>
          <a:xfrm>
            <a:off x="436379" y="6431005"/>
            <a:ext cx="11326085" cy="94962"/>
            <a:chOff x="445128" y="6559056"/>
            <a:chExt cx="11553197" cy="96853"/>
          </a:xfrm>
        </p:grpSpPr>
        <p:sp>
          <p:nvSpPr>
            <p:cNvPr id="8" name="TextBox 7">
              <a:extLst>
                <a:ext uri="{FF2B5EF4-FFF2-40B4-BE49-F238E27FC236}">
                  <a16:creationId xmlns:a16="http://schemas.microsoft.com/office/drawing/2014/main" id="{AE9C5276-7B68-429C-9DA6-E4F27E0CA047}"/>
                </a:ext>
              </a:extLst>
            </p:cNvPr>
            <p:cNvSpPr txBox="1"/>
            <p:nvPr userDrawn="1"/>
          </p:nvSpPr>
          <p:spPr>
            <a:xfrm>
              <a:off x="445128" y="6559056"/>
              <a:ext cx="979453" cy="96853"/>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F2F457BA-782B-49BA-97AD-00B8135A75A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2B1BCAC9-E25C-4A29-A7D2-82C7DE406CE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00736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Section Title - Analytic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5" name="Picture 4">
            <a:extLst>
              <a:ext uri="{FF2B5EF4-FFF2-40B4-BE49-F238E27FC236}">
                <a16:creationId xmlns:a16="http://schemas.microsoft.com/office/drawing/2014/main" id="{068301FC-83CF-8E46-9CDC-09BD082317D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036293" y="1240613"/>
            <a:ext cx="8155706" cy="4587585"/>
          </a:xfrm>
          <a:prstGeom prst="rect">
            <a:avLst/>
          </a:prstGeom>
        </p:spPr>
      </p:pic>
    </p:spTree>
    <p:extLst>
      <p:ext uri="{BB962C8B-B14F-4D97-AF65-F5344CB8AC3E}">
        <p14:creationId xmlns:p14="http://schemas.microsoft.com/office/powerpoint/2010/main" val="166028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Section Title - Governanc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52FD6B-3360-894F-BCA8-6D7D7D7D22C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036293" y="1242652"/>
            <a:ext cx="8155706" cy="4583507"/>
          </a:xfrm>
          <a:prstGeom prst="rect">
            <a:avLst/>
          </a:prstGeom>
        </p:spPr>
      </p:pic>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8841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4EFD34-E9DA-4EB6-96BE-8620621A9AE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05136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1"/>
        </a:solidFill>
        <a:effectLst/>
      </p:bgPr>
    </p:bg>
    <p:spTree>
      <p:nvGrpSpPr>
        <p:cNvPr id="1" name=""/>
        <p:cNvGrpSpPr/>
        <p:nvPr/>
      </p:nvGrpSpPr>
      <p:grpSpPr>
        <a:xfrm>
          <a:off x="0" y="0"/>
          <a:ext cx="0" cy="0"/>
          <a:chOff x="0" y="0"/>
          <a:chExt cx="0" cy="0"/>
        </a:xfrm>
      </p:grpSpPr>
      <p:sp>
        <p:nvSpPr>
          <p:cNvPr id="4" name="Title 35"/>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gradFill>
                  <a:gsLst>
                    <a:gs pos="0">
                      <a:schemeClr val="tx1"/>
                    </a:gs>
                    <a:gs pos="100000">
                      <a:schemeClr val="tx1"/>
                    </a:gs>
                  </a:gsLst>
                  <a:lin ang="5400000" scaled="1"/>
                </a:gradFill>
              </a:defRPr>
            </a:lvl1pPr>
          </a:lstStyle>
          <a:p>
            <a:pPr marL="0" lvl="0">
              <a:lnSpc>
                <a:spcPts val="5490"/>
              </a:lnSpc>
            </a:pPr>
            <a:r>
              <a:rPr lang="en-US"/>
              <a:t>Section title</a:t>
            </a:r>
          </a:p>
        </p:txBody>
      </p:sp>
    </p:spTree>
    <p:extLst>
      <p:ext uri="{BB962C8B-B14F-4D97-AF65-F5344CB8AC3E}">
        <p14:creationId xmlns:p14="http://schemas.microsoft.com/office/powerpoint/2010/main" val="131639681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015719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7279012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24966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72212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17931567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5338552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430548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95064329"/>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2205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75406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99030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2938406"/>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275719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70526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5201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722921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6680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7587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94629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83366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78860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7271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3742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0282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304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870219001"/>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23853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28158130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605732749"/>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209916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1186624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956002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86657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7944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696713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1608724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0784059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661855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53101086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892644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5627957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58823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7284360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2928169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948379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7925778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083993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820638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8659515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9197376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707970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503758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01268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8673028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28979744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14620880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41924205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57295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70262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34443450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781883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25351377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75668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3648078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280328850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323412957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4311143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208369080"/>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680925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2484343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562352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4261888759"/>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1785072270"/>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176507657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7444896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4785200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292127028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4426926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1473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139907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549645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586622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291033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134009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314991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347893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1119294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45644722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5135592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4835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7604272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82178872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image" Target="../media/image1.emf"/><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9" Type="http://schemas.openxmlformats.org/officeDocument/2006/relationships/slideLayout" Target="../slideLayouts/slideLayout154.xml"/><Relationship Id="rId21" Type="http://schemas.openxmlformats.org/officeDocument/2006/relationships/slideLayout" Target="../slideLayouts/slideLayout136.xml"/><Relationship Id="rId34" Type="http://schemas.openxmlformats.org/officeDocument/2006/relationships/slideLayout" Target="../slideLayouts/slideLayout149.xml"/><Relationship Id="rId42" Type="http://schemas.openxmlformats.org/officeDocument/2006/relationships/slideLayout" Target="../slideLayouts/slideLayout157.xml"/><Relationship Id="rId47" Type="http://schemas.openxmlformats.org/officeDocument/2006/relationships/slideLayout" Target="../slideLayouts/slideLayout162.xml"/><Relationship Id="rId50" Type="http://schemas.openxmlformats.org/officeDocument/2006/relationships/slideLayout" Target="../slideLayouts/slideLayout165.xml"/><Relationship Id="rId55" Type="http://schemas.openxmlformats.org/officeDocument/2006/relationships/slideLayout" Target="../slideLayouts/slideLayout170.xml"/><Relationship Id="rId7" Type="http://schemas.openxmlformats.org/officeDocument/2006/relationships/slideLayout" Target="../slideLayouts/slideLayout12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9" Type="http://schemas.openxmlformats.org/officeDocument/2006/relationships/slideLayout" Target="../slideLayouts/slideLayout144.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40" Type="http://schemas.openxmlformats.org/officeDocument/2006/relationships/slideLayout" Target="../slideLayouts/slideLayout155.xml"/><Relationship Id="rId45" Type="http://schemas.openxmlformats.org/officeDocument/2006/relationships/slideLayout" Target="../slideLayouts/slideLayout160.xml"/><Relationship Id="rId53" Type="http://schemas.openxmlformats.org/officeDocument/2006/relationships/slideLayout" Target="../slideLayouts/slideLayout168.xml"/><Relationship Id="rId5" Type="http://schemas.openxmlformats.org/officeDocument/2006/relationships/slideLayout" Target="../slideLayouts/slideLayout120.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43" Type="http://schemas.openxmlformats.org/officeDocument/2006/relationships/slideLayout" Target="../slideLayouts/slideLayout158.xml"/><Relationship Id="rId48" Type="http://schemas.openxmlformats.org/officeDocument/2006/relationships/slideLayout" Target="../slideLayouts/slideLayout163.xml"/><Relationship Id="rId56" Type="http://schemas.openxmlformats.org/officeDocument/2006/relationships/theme" Target="../theme/theme2.xml"/><Relationship Id="rId8" Type="http://schemas.openxmlformats.org/officeDocument/2006/relationships/slideLayout" Target="../slideLayouts/slideLayout123.xml"/><Relationship Id="rId51" Type="http://schemas.openxmlformats.org/officeDocument/2006/relationships/slideLayout" Target="../slideLayouts/slideLayout166.xml"/><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46" Type="http://schemas.openxmlformats.org/officeDocument/2006/relationships/slideLayout" Target="../slideLayouts/slideLayout161.xml"/><Relationship Id="rId20" Type="http://schemas.openxmlformats.org/officeDocument/2006/relationships/slideLayout" Target="../slideLayouts/slideLayout135.xml"/><Relationship Id="rId41" Type="http://schemas.openxmlformats.org/officeDocument/2006/relationships/slideLayout" Target="../slideLayouts/slideLayout156.xml"/><Relationship Id="rId54" Type="http://schemas.openxmlformats.org/officeDocument/2006/relationships/slideLayout" Target="../slideLayouts/slideLayout169.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49" Type="http://schemas.openxmlformats.org/officeDocument/2006/relationships/slideLayout" Target="../slideLayouts/slideLayout164.xml"/><Relationship Id="rId57" Type="http://schemas.openxmlformats.org/officeDocument/2006/relationships/image" Target="../media/image1.emf"/><Relationship Id="rId10" Type="http://schemas.openxmlformats.org/officeDocument/2006/relationships/slideLayout" Target="../slideLayouts/slideLayout125.xml"/><Relationship Id="rId31" Type="http://schemas.openxmlformats.org/officeDocument/2006/relationships/slideLayout" Target="../slideLayouts/slideLayout146.xml"/><Relationship Id="rId44" Type="http://schemas.openxmlformats.org/officeDocument/2006/relationships/slideLayout" Target="../slideLayouts/slideLayout159.xml"/><Relationship Id="rId52"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7"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375481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66" r:id="rId106"/>
    <p:sldLayoutId id="2147483767" r:id="rId107"/>
    <p:sldLayoutId id="2147483768" r:id="rId108"/>
    <p:sldLayoutId id="2147483769" r:id="rId109"/>
    <p:sldLayoutId id="2147483770" r:id="rId110"/>
    <p:sldLayoutId id="2147483771" r:id="rId111"/>
    <p:sldLayoutId id="2147483772" r:id="rId112"/>
    <p:sldLayoutId id="2147483773" r:id="rId113"/>
    <p:sldLayoutId id="2147483774" r:id="rId114"/>
    <p:sldLayoutId id="2147483775" r:id="rId11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57" cstate="screen">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
        <p:nvSpPr>
          <p:cNvPr id="5" name="Footer Placeholder 4">
            <a:extLst>
              <a:ext uri="{FF2B5EF4-FFF2-40B4-BE49-F238E27FC236}">
                <a16:creationId xmlns:a16="http://schemas.microsoft.com/office/drawing/2014/main" id="{7F08806F-3D0A-4B42-9394-88C2FF9879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017591896"/>
      </p:ext>
    </p:extLst>
  </p:cSld>
  <p:clrMap bg1="dk1" tx1="lt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 id="2147483806" r:id="rId29"/>
    <p:sldLayoutId id="2147483807" r:id="rId30"/>
    <p:sldLayoutId id="2147483808" r:id="rId31"/>
    <p:sldLayoutId id="2147483809" r:id="rId32"/>
    <p:sldLayoutId id="2147483810" r:id="rId33"/>
    <p:sldLayoutId id="2147483811" r:id="rId34"/>
    <p:sldLayoutId id="2147483812" r:id="rId35"/>
    <p:sldLayoutId id="2147483813" r:id="rId36"/>
    <p:sldLayoutId id="2147483814" r:id="rId37"/>
    <p:sldLayoutId id="2147483815" r:id="rId38"/>
    <p:sldLayoutId id="2147483816" r:id="rId39"/>
    <p:sldLayoutId id="2147483817" r:id="rId40"/>
    <p:sldLayoutId id="2147483818" r:id="rId41"/>
    <p:sldLayoutId id="2147483819" r:id="rId42"/>
    <p:sldLayoutId id="2147483820" r:id="rId43"/>
    <p:sldLayoutId id="2147483821" r:id="rId44"/>
    <p:sldLayoutId id="2147483822" r:id="rId45"/>
    <p:sldLayoutId id="2147483823" r:id="rId46"/>
    <p:sldLayoutId id="2147483824" r:id="rId47"/>
    <p:sldLayoutId id="2147483825" r:id="rId48"/>
    <p:sldLayoutId id="2147483826" r:id="rId49"/>
    <p:sldLayoutId id="2147483827" r:id="rId50"/>
    <p:sldLayoutId id="2147483828" r:id="rId51"/>
    <p:sldLayoutId id="2147483829" r:id="rId52"/>
    <p:sldLayoutId id="2147483830" r:id="rId53"/>
    <p:sldLayoutId id="2147483831" r:id="rId54"/>
    <p:sldLayoutId id="2147483832" r:id="rId5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azure.microsoft.com/en-us/pricing/details/data-explorer/" TargetMode="External"/><Relationship Id="rId2" Type="http://schemas.openxmlformats.org/officeDocument/2006/relationships/hyperlink" Target="https://techcommunity.microsoft.com/t5/azure-synapse-analytics-blog/getting-started-with-azure-synapse-data-explorer/ba-p/2922605#:~:text=%20Getting%20started%20with%20Azure%20Synapse%20data%20explorer,Go%20to%20the%20Data%20tab%20and...%20More%20" TargetMode="Externa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68.xml"/></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48.png"/><Relationship Id="rId3" Type="http://schemas.openxmlformats.org/officeDocument/2006/relationships/image" Target="../media/image33.jpeg"/><Relationship Id="rId21" Type="http://schemas.openxmlformats.org/officeDocument/2006/relationships/image" Target="../media/image51.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notesSlide" Target="../notesSlides/notesSlide4.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128.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19" Type="http://schemas.openxmlformats.org/officeDocument/2006/relationships/image" Target="../media/image49.sv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 Id="rId22"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62.xml"/><Relationship Id="rId5" Type="http://schemas.openxmlformats.org/officeDocument/2006/relationships/image" Target="../media/image55.sv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56.png"/><Relationship Id="rId21" Type="http://schemas.openxmlformats.org/officeDocument/2006/relationships/image" Target="../media/image74.svg"/><Relationship Id="rId7" Type="http://schemas.openxmlformats.org/officeDocument/2006/relationships/image" Target="../media/image60.svg"/><Relationship Id="rId12" Type="http://schemas.openxmlformats.org/officeDocument/2006/relationships/image" Target="../media/image65.png"/><Relationship Id="rId17" Type="http://schemas.openxmlformats.org/officeDocument/2006/relationships/image" Target="../media/image70.svg"/><Relationship Id="rId25" Type="http://schemas.openxmlformats.org/officeDocument/2006/relationships/image" Target="../media/image78.svg"/><Relationship Id="rId2" Type="http://schemas.openxmlformats.org/officeDocument/2006/relationships/notesSlide" Target="../notesSlides/notesSlide6.xml"/><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svg"/><Relationship Id="rId1" Type="http://schemas.openxmlformats.org/officeDocument/2006/relationships/slideLayout" Target="../slideLayouts/slideLayout168.xml"/><Relationship Id="rId6" Type="http://schemas.openxmlformats.org/officeDocument/2006/relationships/image" Target="../media/image59.png"/><Relationship Id="rId11" Type="http://schemas.openxmlformats.org/officeDocument/2006/relationships/image" Target="../media/image64.svg"/><Relationship Id="rId24" Type="http://schemas.openxmlformats.org/officeDocument/2006/relationships/image" Target="../media/image77.png"/><Relationship Id="rId5" Type="http://schemas.openxmlformats.org/officeDocument/2006/relationships/image" Target="../media/image58.svg"/><Relationship Id="rId15" Type="http://schemas.openxmlformats.org/officeDocument/2006/relationships/image" Target="../media/image68.svg"/><Relationship Id="rId23" Type="http://schemas.openxmlformats.org/officeDocument/2006/relationships/image" Target="../media/image76.svg"/><Relationship Id="rId28" Type="http://schemas.openxmlformats.org/officeDocument/2006/relationships/image" Target="../media/image81.png"/><Relationship Id="rId10" Type="http://schemas.openxmlformats.org/officeDocument/2006/relationships/image" Target="../media/image63.png"/><Relationship Id="rId19" Type="http://schemas.openxmlformats.org/officeDocument/2006/relationships/image" Target="../media/image72.svg"/><Relationship Id="rId31" Type="http://schemas.openxmlformats.org/officeDocument/2006/relationships/image" Target="../media/image84.sv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svg"/><Relationship Id="rId30" Type="http://schemas.openxmlformats.org/officeDocument/2006/relationships/image" Target="../media/image83.png"/></Relationships>
</file>

<file path=ppt/slides/_rels/slide7.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2.png"/><Relationship Id="rId18" Type="http://schemas.openxmlformats.org/officeDocument/2006/relationships/image" Target="../media/image97.svg"/><Relationship Id="rId3" Type="http://schemas.openxmlformats.org/officeDocument/2006/relationships/image" Target="../media/image56.png"/><Relationship Id="rId7" Type="http://schemas.openxmlformats.org/officeDocument/2006/relationships/image" Target="../media/image88.svg"/><Relationship Id="rId12" Type="http://schemas.openxmlformats.org/officeDocument/2006/relationships/image" Target="../media/image72.svg"/><Relationship Id="rId17" Type="http://schemas.openxmlformats.org/officeDocument/2006/relationships/image" Target="../media/image96.png"/><Relationship Id="rId2" Type="http://schemas.openxmlformats.org/officeDocument/2006/relationships/notesSlide" Target="../notesSlides/notesSlide7.xml"/><Relationship Id="rId16" Type="http://schemas.openxmlformats.org/officeDocument/2006/relationships/image" Target="../media/image95.svg"/><Relationship Id="rId20" Type="http://schemas.openxmlformats.org/officeDocument/2006/relationships/image" Target="../media/image99.svg"/><Relationship Id="rId1" Type="http://schemas.openxmlformats.org/officeDocument/2006/relationships/slideLayout" Target="../slideLayouts/slideLayout140.xml"/><Relationship Id="rId6" Type="http://schemas.openxmlformats.org/officeDocument/2006/relationships/image" Target="../media/image87.png"/><Relationship Id="rId11" Type="http://schemas.openxmlformats.org/officeDocument/2006/relationships/image" Target="../media/image71.png"/><Relationship Id="rId5" Type="http://schemas.openxmlformats.org/officeDocument/2006/relationships/image" Target="../media/image86.svg"/><Relationship Id="rId15" Type="http://schemas.openxmlformats.org/officeDocument/2006/relationships/image" Target="../media/image94.png"/><Relationship Id="rId10" Type="http://schemas.openxmlformats.org/officeDocument/2006/relationships/image" Target="../media/image91.emf"/><Relationship Id="rId19" Type="http://schemas.openxmlformats.org/officeDocument/2006/relationships/image" Target="../media/image98.png"/><Relationship Id="rId4" Type="http://schemas.openxmlformats.org/officeDocument/2006/relationships/image" Target="../media/image85.png"/><Relationship Id="rId9" Type="http://schemas.openxmlformats.org/officeDocument/2006/relationships/image" Target="../media/image90.svg"/><Relationship Id="rId14" Type="http://schemas.openxmlformats.org/officeDocument/2006/relationships/image" Target="../media/image93.svg"/></Relationships>
</file>

<file path=ppt/slides/_rels/slide8.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8.png"/><Relationship Id="rId3" Type="http://schemas.openxmlformats.org/officeDocument/2006/relationships/image" Target="../media/image52.png"/><Relationship Id="rId7" Type="http://schemas.openxmlformats.org/officeDocument/2006/relationships/image" Target="../media/image103.svg"/><Relationship Id="rId12" Type="http://schemas.openxmlformats.org/officeDocument/2006/relationships/image" Target="../media/image107.png"/><Relationship Id="rId2" Type="http://schemas.openxmlformats.org/officeDocument/2006/relationships/notesSlide" Target="../notesSlides/notesSlide8.xml"/><Relationship Id="rId1" Type="http://schemas.openxmlformats.org/officeDocument/2006/relationships/slideLayout" Target="../slideLayouts/slideLayout128.xml"/><Relationship Id="rId6" Type="http://schemas.openxmlformats.org/officeDocument/2006/relationships/image" Target="../media/image102.png"/><Relationship Id="rId11" Type="http://schemas.openxmlformats.org/officeDocument/2006/relationships/image" Target="../media/image91.emf"/><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09.svg"/></Relationships>
</file>

<file path=ppt/slides/_rels/slide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xml"/><Relationship Id="rId1" Type="http://schemas.openxmlformats.org/officeDocument/2006/relationships/slideLayout" Target="../slideLayouts/slideLayout152.xml"/><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3257" y="1301103"/>
            <a:ext cx="9144000" cy="553998"/>
          </a:xfrm>
        </p:spPr>
        <p:txBody>
          <a:bodyPr/>
          <a:lstStyle/>
          <a:p>
            <a:r>
              <a:rPr lang="en-US" dirty="0"/>
              <a:t>Modern Analytics Academy “Vignettes”</a:t>
            </a:r>
          </a:p>
        </p:txBody>
      </p:sp>
      <p:sp>
        <p:nvSpPr>
          <p:cNvPr id="5" name="Text Placeholder 4"/>
          <p:cNvSpPr>
            <a:spLocks noGrp="1"/>
          </p:cNvSpPr>
          <p:nvPr>
            <p:ph type="body" sz="quarter" idx="12"/>
          </p:nvPr>
        </p:nvSpPr>
        <p:spPr>
          <a:xfrm>
            <a:off x="543257" y="1855101"/>
            <a:ext cx="9144000" cy="338554"/>
          </a:xfrm>
        </p:spPr>
        <p:txBody>
          <a:bodyPr/>
          <a:lstStyle/>
          <a:p>
            <a:r>
              <a:rPr lang="en-US" dirty="0"/>
              <a:t>Follow up to Modern Analytics Academy: https://aka.ms/maa</a:t>
            </a:r>
          </a:p>
        </p:txBody>
      </p:sp>
      <p:sp>
        <p:nvSpPr>
          <p:cNvPr id="6" name="Text Placeholder 4">
            <a:extLst>
              <a:ext uri="{FF2B5EF4-FFF2-40B4-BE49-F238E27FC236}">
                <a16:creationId xmlns:a16="http://schemas.microsoft.com/office/drawing/2014/main" id="{F1358498-DD55-44FC-8A00-4FD38EBE045F}"/>
              </a:ext>
            </a:extLst>
          </p:cNvPr>
          <p:cNvSpPr txBox="1">
            <a:spLocks/>
          </p:cNvSpPr>
          <p:nvPr/>
        </p:nvSpPr>
        <p:spPr>
          <a:xfrm>
            <a:off x="645615" y="2647160"/>
            <a:ext cx="8907818" cy="2147191"/>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50000"/>
              </a:lnSpc>
              <a:spcBef>
                <a:spcPts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Topical sessions that addresses:</a:t>
            </a:r>
          </a:p>
          <a:p>
            <a:pPr marL="342900" marR="0" lvl="0" indent="-342900" algn="l" defTabSz="932742" rtl="0" eaLnBrk="1" fontAlgn="auto" latinLnBrk="0" hangingPunct="1">
              <a:lnSpc>
                <a:spcPct val="150000"/>
              </a:lnSpc>
              <a:spcBef>
                <a:spcPts val="0"/>
              </a:spcBef>
              <a:spcAft>
                <a:spcPts val="0"/>
              </a:spcAft>
              <a:buClrTx/>
              <a:buSzPct val="90000"/>
              <a:buFontTx/>
              <a:buChar char="-"/>
              <a:tabLst/>
              <a:defRPr/>
            </a:pPr>
            <a:r>
              <a:rPr kumimoji="0" lang="en-US" sz="2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New features and how to use them</a:t>
            </a:r>
          </a:p>
          <a:p>
            <a:pPr marL="342900" marR="0" lvl="0" indent="-342900" algn="l" defTabSz="932742" rtl="0" eaLnBrk="1" fontAlgn="auto" latinLnBrk="0" hangingPunct="1">
              <a:lnSpc>
                <a:spcPct val="150000"/>
              </a:lnSpc>
              <a:spcBef>
                <a:spcPts val="0"/>
              </a:spcBef>
              <a:spcAft>
                <a:spcPts val="0"/>
              </a:spcAft>
              <a:buClrTx/>
              <a:buSzPct val="90000"/>
              <a:buFontTx/>
              <a:buChar char="-"/>
              <a:tabLst/>
              <a:defRPr/>
            </a:pPr>
            <a:r>
              <a:rPr kumimoji="0" lang="en-US" sz="2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Frequent questions we receive</a:t>
            </a:r>
          </a:p>
          <a:p>
            <a:pPr marL="342900" marR="0" lvl="0" indent="-342900" algn="l" defTabSz="932742" rtl="0" eaLnBrk="1" fontAlgn="auto" latinLnBrk="0" hangingPunct="1">
              <a:lnSpc>
                <a:spcPct val="150000"/>
              </a:lnSpc>
              <a:spcBef>
                <a:spcPts val="0"/>
              </a:spcBef>
              <a:spcAft>
                <a:spcPts val="0"/>
              </a:spcAft>
              <a:buClrTx/>
              <a:buSzPct val="90000"/>
              <a:buFontTx/>
              <a:buChar char="-"/>
              <a:tabLst/>
              <a:defRPr/>
            </a:pPr>
            <a:r>
              <a:rPr kumimoji="0" lang="en-US" sz="2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Updates to a previous session</a:t>
            </a:r>
          </a:p>
        </p:txBody>
      </p:sp>
    </p:spTree>
    <p:extLst>
      <p:ext uri="{BB962C8B-B14F-4D97-AF65-F5344CB8AC3E}">
        <p14:creationId xmlns:p14="http://schemas.microsoft.com/office/powerpoint/2010/main" val="33930184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4070-F778-C825-C375-A5C1AF27CC97}"/>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517F46CE-3112-2D86-D092-39FD2A428C28}"/>
              </a:ext>
            </a:extLst>
          </p:cNvPr>
          <p:cNvSpPr>
            <a:spLocks noGrp="1"/>
          </p:cNvSpPr>
          <p:nvPr>
            <p:ph sz="quarter" idx="10"/>
          </p:nvPr>
        </p:nvSpPr>
        <p:spPr>
          <a:xfrm>
            <a:off x="584200" y="1435100"/>
            <a:ext cx="11018838" cy="1895904"/>
          </a:xfrm>
        </p:spPr>
        <p:txBody>
          <a:bodyPr/>
          <a:lstStyle/>
          <a:p>
            <a:r>
              <a:rPr lang="en-US" dirty="0">
                <a:hlinkClick r:id="rId2"/>
              </a:rPr>
              <a:t>Getting started with Azure Synapse data explorer - Microsoft Tech Community</a:t>
            </a:r>
            <a:endParaRPr lang="en-US" dirty="0"/>
          </a:p>
          <a:p>
            <a:r>
              <a:rPr lang="pt-BR" dirty="0">
                <a:hlinkClick r:id="rId3"/>
              </a:rPr>
              <a:t>Azure Data Explorer | Microsoft Azure</a:t>
            </a:r>
            <a:endParaRPr lang="en-US" dirty="0"/>
          </a:p>
          <a:p>
            <a:endParaRPr lang="en-US" dirty="0"/>
          </a:p>
        </p:txBody>
      </p:sp>
    </p:spTree>
    <p:extLst>
      <p:ext uri="{BB962C8B-B14F-4D97-AF65-F5344CB8AC3E}">
        <p14:creationId xmlns:p14="http://schemas.microsoft.com/office/powerpoint/2010/main" val="258726694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6172D-0981-6D4F-9F96-321880EB682D}"/>
              </a:ext>
            </a:extLst>
          </p:cNvPr>
          <p:cNvSpPr>
            <a:spLocks noGrp="1"/>
          </p:cNvSpPr>
          <p:nvPr>
            <p:ph type="title"/>
          </p:nvPr>
        </p:nvSpPr>
        <p:spPr/>
        <p:txBody>
          <a:bodyPr/>
          <a:lstStyle/>
          <a:p>
            <a:r>
              <a:rPr lang="en-US" dirty="0"/>
              <a:t>Thank you!</a:t>
            </a:r>
          </a:p>
        </p:txBody>
      </p:sp>
      <p:sp>
        <p:nvSpPr>
          <p:cNvPr id="3" name="Title 3">
            <a:extLst>
              <a:ext uri="{FF2B5EF4-FFF2-40B4-BE49-F238E27FC236}">
                <a16:creationId xmlns:a16="http://schemas.microsoft.com/office/drawing/2014/main" id="{7822A9AD-836B-4804-80F9-4E22E267EFE1}"/>
              </a:ext>
            </a:extLst>
          </p:cNvPr>
          <p:cNvSpPr txBox="1">
            <a:spLocks/>
          </p:cNvSpPr>
          <p:nvPr/>
        </p:nvSpPr>
        <p:spPr>
          <a:xfrm>
            <a:off x="491504" y="1252497"/>
            <a:ext cx="9144000" cy="553998"/>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accent3"/>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rgbClr val="50E6FF"/>
                </a:solidFill>
                <a:effectLst/>
                <a:uLnTx/>
                <a:uFillTx/>
                <a:latin typeface="Segoe UI Semibold"/>
                <a:ea typeface="+mn-ea"/>
                <a:cs typeface="Segoe UI" panose="020B0502040204020203" pitchFamily="34" charset="0"/>
              </a:rPr>
              <a:t>Modern Analytics Academy “Vignettes”</a:t>
            </a:r>
          </a:p>
        </p:txBody>
      </p:sp>
      <p:sp>
        <p:nvSpPr>
          <p:cNvPr id="4" name="Text Placeholder 4">
            <a:extLst>
              <a:ext uri="{FF2B5EF4-FFF2-40B4-BE49-F238E27FC236}">
                <a16:creationId xmlns:a16="http://schemas.microsoft.com/office/drawing/2014/main" id="{9F0F09D9-6486-406F-AC0A-8B36DF999008}"/>
              </a:ext>
            </a:extLst>
          </p:cNvPr>
          <p:cNvSpPr txBox="1">
            <a:spLocks/>
          </p:cNvSpPr>
          <p:nvPr/>
        </p:nvSpPr>
        <p:spPr>
          <a:xfrm>
            <a:off x="429475" y="1940726"/>
            <a:ext cx="9144000" cy="338554"/>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Segoe UI" panose="020B0502040204020203" pitchFamily="34" charset="0"/>
              </a:rPr>
              <a:t>Synapse Data Explorer</a:t>
            </a:r>
            <a:endParaRPr kumimoji="0" lang="en-US" sz="28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5" name="Text Placeholder 4">
            <a:extLst>
              <a:ext uri="{FF2B5EF4-FFF2-40B4-BE49-F238E27FC236}">
                <a16:creationId xmlns:a16="http://schemas.microsoft.com/office/drawing/2014/main" id="{EE4F2E92-FF4D-41A7-B43B-199986CEAE6F}"/>
              </a:ext>
            </a:extLst>
          </p:cNvPr>
          <p:cNvSpPr txBox="1">
            <a:spLocks/>
          </p:cNvSpPr>
          <p:nvPr/>
        </p:nvSpPr>
        <p:spPr>
          <a:xfrm>
            <a:off x="584200" y="4880398"/>
            <a:ext cx="9144000" cy="338554"/>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https://aka.ms/maa</a:t>
            </a:r>
          </a:p>
        </p:txBody>
      </p:sp>
    </p:spTree>
    <p:extLst>
      <p:ext uri="{BB962C8B-B14F-4D97-AF65-F5344CB8AC3E}">
        <p14:creationId xmlns:p14="http://schemas.microsoft.com/office/powerpoint/2010/main" val="190495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2979778"/>
            <a:ext cx="9144000" cy="553998"/>
          </a:xfrm>
        </p:spPr>
        <p:txBody>
          <a:bodyPr/>
          <a:lstStyle/>
          <a:p>
            <a:r>
              <a:rPr lang="en-US" dirty="0"/>
              <a:t>Modern Analytics Academy “Vignettes”</a:t>
            </a:r>
          </a:p>
        </p:txBody>
      </p:sp>
      <p:sp>
        <p:nvSpPr>
          <p:cNvPr id="5" name="Text Placeholder 4"/>
          <p:cNvSpPr>
            <a:spLocks noGrp="1"/>
          </p:cNvSpPr>
          <p:nvPr>
            <p:ph type="body" sz="quarter" idx="12"/>
          </p:nvPr>
        </p:nvSpPr>
        <p:spPr>
          <a:xfrm>
            <a:off x="584200" y="3533776"/>
            <a:ext cx="9144000" cy="369332"/>
          </a:xfrm>
        </p:spPr>
        <p:txBody>
          <a:bodyPr/>
          <a:lstStyle/>
          <a:p>
            <a:r>
              <a:rPr lang="en-US" sz="2400" dirty="0">
                <a:effectLst/>
                <a:latin typeface="Calibri" panose="020F0502020204030204" pitchFamily="34" charset="0"/>
                <a:ea typeface="Calibri" panose="020F0502020204030204" pitchFamily="34" charset="0"/>
              </a:rPr>
              <a:t>Synapse Data Explorer</a:t>
            </a:r>
            <a:endParaRPr lang="en-US" sz="2400" dirty="0"/>
          </a:p>
        </p:txBody>
      </p:sp>
      <p:sp>
        <p:nvSpPr>
          <p:cNvPr id="6" name="Text Placeholder 4">
            <a:extLst>
              <a:ext uri="{FF2B5EF4-FFF2-40B4-BE49-F238E27FC236}">
                <a16:creationId xmlns:a16="http://schemas.microsoft.com/office/drawing/2014/main" id="{F1358498-DD55-44FC-8A00-4FD38EBE045F}"/>
              </a:ext>
            </a:extLst>
          </p:cNvPr>
          <p:cNvSpPr txBox="1">
            <a:spLocks/>
          </p:cNvSpPr>
          <p:nvPr/>
        </p:nvSpPr>
        <p:spPr>
          <a:xfrm>
            <a:off x="584200" y="5559043"/>
            <a:ext cx="9144000" cy="338554"/>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https://aka.ms/maa</a:t>
            </a:r>
          </a:p>
        </p:txBody>
      </p:sp>
      <p:sp>
        <p:nvSpPr>
          <p:cNvPr id="2" name="Text Placeholder 3">
            <a:extLst>
              <a:ext uri="{FF2B5EF4-FFF2-40B4-BE49-F238E27FC236}">
                <a16:creationId xmlns:a16="http://schemas.microsoft.com/office/drawing/2014/main" id="{716A5138-E9E1-489B-8AD1-0F62E64581C6}"/>
              </a:ext>
            </a:extLst>
          </p:cNvPr>
          <p:cNvSpPr txBox="1">
            <a:spLocks/>
          </p:cNvSpPr>
          <p:nvPr/>
        </p:nvSpPr>
        <p:spPr>
          <a:xfrm>
            <a:off x="9961043" y="6065749"/>
            <a:ext cx="1950535" cy="184666"/>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Cloud Solution Architect</a:t>
            </a:r>
          </a:p>
        </p:txBody>
      </p:sp>
      <p:sp>
        <p:nvSpPr>
          <p:cNvPr id="3" name="Text Placeholder 2">
            <a:extLst>
              <a:ext uri="{FF2B5EF4-FFF2-40B4-BE49-F238E27FC236}">
                <a16:creationId xmlns:a16="http://schemas.microsoft.com/office/drawing/2014/main" id="{6E60950C-79CA-42F8-8A61-7E7873DABC45}"/>
              </a:ext>
            </a:extLst>
          </p:cNvPr>
          <p:cNvSpPr txBox="1">
            <a:spLocks/>
          </p:cNvSpPr>
          <p:nvPr/>
        </p:nvSpPr>
        <p:spPr>
          <a:xfrm>
            <a:off x="9961043" y="5673038"/>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Devanshi Thakar</a:t>
            </a:r>
          </a:p>
        </p:txBody>
      </p:sp>
    </p:spTree>
    <p:extLst>
      <p:ext uri="{BB962C8B-B14F-4D97-AF65-F5344CB8AC3E}">
        <p14:creationId xmlns:p14="http://schemas.microsoft.com/office/powerpoint/2010/main" val="164707120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tar, night sky&#10;&#10;Description automatically generated">
            <a:extLst>
              <a:ext uri="{FF2B5EF4-FFF2-40B4-BE49-F238E27FC236}">
                <a16:creationId xmlns:a16="http://schemas.microsoft.com/office/drawing/2014/main" id="{46A340D2-C832-4AAD-8EB4-0F13D42376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65" t="1800" r="19643" b="48550"/>
          <a:stretch/>
        </p:blipFill>
        <p:spPr>
          <a:xfrm>
            <a:off x="748517" y="1044837"/>
            <a:ext cx="10694966" cy="5823093"/>
          </a:xfrm>
          <a:prstGeom prst="rect">
            <a:avLst/>
          </a:prstGeom>
        </p:spPr>
      </p:pic>
      <p:sp>
        <p:nvSpPr>
          <p:cNvPr id="62" name="Rectangle 61">
            <a:extLst>
              <a:ext uri="{FF2B5EF4-FFF2-40B4-BE49-F238E27FC236}">
                <a16:creationId xmlns:a16="http://schemas.microsoft.com/office/drawing/2014/main" id="{132395C8-1B6B-4CD7-A6BB-F6D47AF6B2BA}"/>
              </a:ext>
            </a:extLst>
          </p:cNvPr>
          <p:cNvSpPr/>
          <p:nvPr/>
        </p:nvSpPr>
        <p:spPr bwMode="auto">
          <a:xfrm>
            <a:off x="593891" y="734199"/>
            <a:ext cx="11025188" cy="12134723"/>
          </a:xfrm>
          <a:prstGeom prst="rect">
            <a:avLst/>
          </a:prstGeom>
          <a:gradFill>
            <a:gsLst>
              <a:gs pos="65000">
                <a:schemeClr val="bg1"/>
              </a:gs>
              <a:gs pos="57000">
                <a:schemeClr val="bg1">
                  <a:alpha val="0"/>
                </a:schemeClr>
              </a:gs>
            </a:gsLst>
            <a:path path="circle">
              <a:fillToRect l="50000" t="50000" r="50000" b="5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8" name="Oval 17">
            <a:extLst>
              <a:ext uri="{FF2B5EF4-FFF2-40B4-BE49-F238E27FC236}">
                <a16:creationId xmlns:a16="http://schemas.microsoft.com/office/drawing/2014/main" id="{A20EEB7A-87D5-4C18-BD07-5FEAB4CD57FC}"/>
              </a:ext>
            </a:extLst>
          </p:cNvPr>
          <p:cNvSpPr/>
          <p:nvPr/>
        </p:nvSpPr>
        <p:spPr bwMode="auto">
          <a:xfrm>
            <a:off x="825302" y="1660887"/>
            <a:ext cx="10561031" cy="10561031"/>
          </a:xfrm>
          <a:prstGeom prst="ellipse">
            <a:avLst/>
          </a:prstGeom>
          <a:noFill/>
          <a:ln w="38100">
            <a:solidFill>
              <a:schemeClr val="accent2">
                <a:alpha val="74000"/>
              </a:schemeClr>
            </a:solidFill>
            <a:headEnd type="none" w="med" len="med"/>
            <a:tailEnd type="none" w="med" len="med"/>
          </a:ln>
          <a:effectLst>
            <a:glow rad="63500">
              <a:schemeClr val="accent2">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2C3B638-F2C4-4FCB-918B-19FF2998E337}"/>
              </a:ext>
            </a:extLst>
          </p:cNvPr>
          <p:cNvSpPr>
            <a:spLocks noGrp="1"/>
          </p:cNvSpPr>
          <p:nvPr>
            <p:ph type="title"/>
          </p:nvPr>
        </p:nvSpPr>
        <p:spPr>
          <a:xfrm>
            <a:off x="588963" y="457200"/>
            <a:ext cx="10364788" cy="553998"/>
          </a:xfrm>
        </p:spPr>
        <p:txBody>
          <a:bodyPr/>
          <a:lstStyle/>
          <a:p>
            <a:r>
              <a:rPr lang="en-US"/>
              <a:t>Telemetry - </a:t>
            </a:r>
            <a:r>
              <a:rPr lang="en-US">
                <a:solidFill>
                  <a:schemeClr val="accent2"/>
                </a:solidFill>
              </a:rPr>
              <a:t>A key data for Digital Transformation</a:t>
            </a:r>
          </a:p>
        </p:txBody>
      </p:sp>
      <p:grpSp>
        <p:nvGrpSpPr>
          <p:cNvPr id="22" name="Group 21">
            <a:extLst>
              <a:ext uri="{FF2B5EF4-FFF2-40B4-BE49-F238E27FC236}">
                <a16:creationId xmlns:a16="http://schemas.microsoft.com/office/drawing/2014/main" id="{3BFF6F8F-E3F3-4FA6-B865-AABE507772C7}"/>
              </a:ext>
            </a:extLst>
          </p:cNvPr>
          <p:cNvGrpSpPr/>
          <p:nvPr/>
        </p:nvGrpSpPr>
        <p:grpSpPr>
          <a:xfrm>
            <a:off x="5582263" y="1143000"/>
            <a:ext cx="1041062" cy="1041062"/>
            <a:chOff x="5582263" y="1135626"/>
            <a:chExt cx="1041062" cy="1041062"/>
          </a:xfrm>
        </p:grpSpPr>
        <p:sp>
          <p:nvSpPr>
            <p:cNvPr id="40" name="Content Placeholder 2">
              <a:extLst>
                <a:ext uri="{FF2B5EF4-FFF2-40B4-BE49-F238E27FC236}">
                  <a16:creationId xmlns:a16="http://schemas.microsoft.com/office/drawing/2014/main" id="{1CC900DF-AA11-4BAA-9C11-D0A34BF1BB0A}"/>
                </a:ext>
              </a:extLst>
            </p:cNvPr>
            <p:cNvSpPr txBox="1">
              <a:spLocks/>
            </p:cNvSpPr>
            <p:nvPr/>
          </p:nvSpPr>
          <p:spPr>
            <a:xfrm>
              <a:off x="5645594" y="1198957"/>
              <a:ext cx="914400" cy="914400"/>
            </a:xfrm>
            <a:prstGeom prst="ellipse">
              <a:avLst/>
            </a:prstGeom>
            <a:solidFill>
              <a:schemeClr val="bg1"/>
            </a:solidFill>
            <a:effectLst>
              <a:glow rad="63500">
                <a:schemeClr val="accent1">
                  <a:satMod val="175000"/>
                  <a:alpha val="40000"/>
                </a:schemeClr>
              </a:glow>
            </a:effectLst>
          </p:spPr>
          <p:txBody>
            <a:bodyPr vert="horz" wrap="square" lIns="0" tIns="0" rIns="0" bIns="0" rtlCol="0" anchor="ctr" anchorCtr="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10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chemeClr val="tx1"/>
                  </a:solidFill>
                  <a:effectLst/>
                  <a:uLnTx/>
                  <a:uFillTx/>
                  <a:ea typeface="+mn-ea"/>
                  <a:cs typeface="Segoe UI" panose="020B0502040204020203" pitchFamily="34" charset="0"/>
                </a:rPr>
                <a:t>IoT</a:t>
              </a:r>
            </a:p>
          </p:txBody>
        </p:sp>
        <p:sp>
          <p:nvSpPr>
            <p:cNvPr id="21" name="Oval 20">
              <a:extLst>
                <a:ext uri="{FF2B5EF4-FFF2-40B4-BE49-F238E27FC236}">
                  <a16:creationId xmlns:a16="http://schemas.microsoft.com/office/drawing/2014/main" id="{3801D0ED-7C03-4766-B139-8B1C2F99EF98}"/>
                </a:ext>
              </a:extLst>
            </p:cNvPr>
            <p:cNvSpPr/>
            <p:nvPr/>
          </p:nvSpPr>
          <p:spPr bwMode="auto">
            <a:xfrm>
              <a:off x="5582263" y="1135626"/>
              <a:ext cx="1041062" cy="1041062"/>
            </a:xfrm>
            <a:prstGeom prst="ellipse">
              <a:avLst/>
            </a:prstGeom>
            <a:noFill/>
            <a:ln w="127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36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5" name="Group 24">
            <a:extLst>
              <a:ext uri="{FF2B5EF4-FFF2-40B4-BE49-F238E27FC236}">
                <a16:creationId xmlns:a16="http://schemas.microsoft.com/office/drawing/2014/main" id="{CD5755C0-B548-4D0B-9FB4-71A7D0F1CBEB}"/>
              </a:ext>
            </a:extLst>
          </p:cNvPr>
          <p:cNvGrpSpPr/>
          <p:nvPr/>
        </p:nvGrpSpPr>
        <p:grpSpPr>
          <a:xfrm>
            <a:off x="4155780" y="1326231"/>
            <a:ext cx="1041062" cy="1041062"/>
            <a:chOff x="5582263" y="1135626"/>
            <a:chExt cx="1041062" cy="1041062"/>
          </a:xfrm>
        </p:grpSpPr>
        <p:sp>
          <p:nvSpPr>
            <p:cNvPr id="26" name="Content Placeholder 2">
              <a:extLst>
                <a:ext uri="{FF2B5EF4-FFF2-40B4-BE49-F238E27FC236}">
                  <a16:creationId xmlns:a16="http://schemas.microsoft.com/office/drawing/2014/main" id="{8CAF3FCC-7A3D-41EE-B7C1-00F0056DAE15}"/>
                </a:ext>
              </a:extLst>
            </p:cNvPr>
            <p:cNvSpPr txBox="1">
              <a:spLocks/>
            </p:cNvSpPr>
            <p:nvPr/>
          </p:nvSpPr>
          <p:spPr>
            <a:xfrm>
              <a:off x="5645594" y="1198957"/>
              <a:ext cx="914400" cy="914400"/>
            </a:xfrm>
            <a:prstGeom prst="ellipse">
              <a:avLst/>
            </a:prstGeom>
            <a:solidFill>
              <a:schemeClr val="bg1"/>
            </a:solidFill>
            <a:effectLst>
              <a:glow rad="63500">
                <a:schemeClr val="accent1">
                  <a:satMod val="175000"/>
                  <a:alpha val="40000"/>
                </a:schemeClr>
              </a:glow>
            </a:effectLst>
          </p:spPr>
          <p:txBody>
            <a:bodyPr vert="horz" wrap="square" lIns="0" tIns="0" rIns="0" bIns="0" rtlCol="0" anchor="ctr" anchorCtr="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10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tx1"/>
                  </a:solidFill>
                  <a:effectLst/>
                  <a:uLnTx/>
                  <a:uFillTx/>
                  <a:ea typeface="+mn-ea"/>
                  <a:cs typeface="Segoe UI" panose="020B0502040204020203" pitchFamily="34" charset="0"/>
                </a:rPr>
                <a:t>Logs</a:t>
              </a:r>
            </a:p>
          </p:txBody>
        </p:sp>
        <p:sp>
          <p:nvSpPr>
            <p:cNvPr id="27" name="Oval 26">
              <a:extLst>
                <a:ext uri="{FF2B5EF4-FFF2-40B4-BE49-F238E27FC236}">
                  <a16:creationId xmlns:a16="http://schemas.microsoft.com/office/drawing/2014/main" id="{E9E02688-A858-4B7C-9137-8C99B286E06A}"/>
                </a:ext>
              </a:extLst>
            </p:cNvPr>
            <p:cNvSpPr/>
            <p:nvPr/>
          </p:nvSpPr>
          <p:spPr bwMode="auto">
            <a:xfrm>
              <a:off x="5582263" y="1135626"/>
              <a:ext cx="1041062" cy="1041062"/>
            </a:xfrm>
            <a:prstGeom prst="ellipse">
              <a:avLst/>
            </a:prstGeom>
            <a:noFill/>
            <a:ln w="127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8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8" name="Group 27">
            <a:extLst>
              <a:ext uri="{FF2B5EF4-FFF2-40B4-BE49-F238E27FC236}">
                <a16:creationId xmlns:a16="http://schemas.microsoft.com/office/drawing/2014/main" id="{8A943C13-0FD8-4D16-B121-3B867CEAEE53}"/>
              </a:ext>
            </a:extLst>
          </p:cNvPr>
          <p:cNvGrpSpPr/>
          <p:nvPr/>
        </p:nvGrpSpPr>
        <p:grpSpPr>
          <a:xfrm>
            <a:off x="2841207" y="1861896"/>
            <a:ext cx="1041062" cy="1041062"/>
            <a:chOff x="5582263" y="1135626"/>
            <a:chExt cx="1041062" cy="1041062"/>
          </a:xfrm>
        </p:grpSpPr>
        <p:sp>
          <p:nvSpPr>
            <p:cNvPr id="29" name="Content Placeholder 2">
              <a:extLst>
                <a:ext uri="{FF2B5EF4-FFF2-40B4-BE49-F238E27FC236}">
                  <a16:creationId xmlns:a16="http://schemas.microsoft.com/office/drawing/2014/main" id="{799C5C21-9D69-4767-9AB8-906B0ED281FA}"/>
                </a:ext>
              </a:extLst>
            </p:cNvPr>
            <p:cNvSpPr txBox="1">
              <a:spLocks/>
            </p:cNvSpPr>
            <p:nvPr/>
          </p:nvSpPr>
          <p:spPr>
            <a:xfrm>
              <a:off x="5645594" y="1198957"/>
              <a:ext cx="914400" cy="914400"/>
            </a:xfrm>
            <a:prstGeom prst="ellipse">
              <a:avLst/>
            </a:prstGeom>
            <a:solidFill>
              <a:schemeClr val="bg1"/>
            </a:solidFill>
            <a:effectLst>
              <a:glow rad="63500">
                <a:schemeClr val="accent1">
                  <a:satMod val="175000"/>
                  <a:alpha val="40000"/>
                </a:schemeClr>
              </a:glow>
            </a:effectLst>
          </p:spPr>
          <p:txBody>
            <a:bodyPr vert="horz" wrap="square" lIns="0" tIns="0" rIns="0" bIns="0" rtlCol="0" anchor="ctr" anchorCtr="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1000"/>
                </a:spcAft>
                <a:buNone/>
                <a:defRPr/>
              </a:pPr>
              <a:r>
                <a:rPr lang="en-US" sz="1200">
                  <a:solidFill>
                    <a:schemeClr val="tx1"/>
                  </a:solidFill>
                  <a:cs typeface="Segoe UI"/>
                </a:rPr>
                <a:t>Time Series</a:t>
              </a:r>
              <a:endParaRPr lang="en-US" sz="1200" b="0" i="0" u="none" strike="noStrike" kern="1200" cap="none" spc="0" normalizeH="0" baseline="0" noProof="0">
                <a:ln>
                  <a:noFill/>
                </a:ln>
                <a:solidFill>
                  <a:schemeClr val="tx1"/>
                </a:solidFill>
                <a:effectLst/>
                <a:uLnTx/>
                <a:uFillTx/>
                <a:cs typeface="Segoe UI"/>
              </a:endParaRPr>
            </a:p>
          </p:txBody>
        </p:sp>
        <p:sp>
          <p:nvSpPr>
            <p:cNvPr id="30" name="Oval 29">
              <a:extLst>
                <a:ext uri="{FF2B5EF4-FFF2-40B4-BE49-F238E27FC236}">
                  <a16:creationId xmlns:a16="http://schemas.microsoft.com/office/drawing/2014/main" id="{6A9A7134-07F8-4C29-BCD2-BE689E62557A}"/>
                </a:ext>
              </a:extLst>
            </p:cNvPr>
            <p:cNvSpPr/>
            <p:nvPr/>
          </p:nvSpPr>
          <p:spPr bwMode="auto">
            <a:xfrm>
              <a:off x="5582263" y="1135626"/>
              <a:ext cx="1041062" cy="1041062"/>
            </a:xfrm>
            <a:prstGeom prst="ellipse">
              <a:avLst/>
            </a:prstGeom>
            <a:noFill/>
            <a:ln w="127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31" name="Group 30">
            <a:extLst>
              <a:ext uri="{FF2B5EF4-FFF2-40B4-BE49-F238E27FC236}">
                <a16:creationId xmlns:a16="http://schemas.microsoft.com/office/drawing/2014/main" id="{5E966391-0E79-4D1C-8ED8-5DE420EDB298}"/>
              </a:ext>
            </a:extLst>
          </p:cNvPr>
          <p:cNvGrpSpPr/>
          <p:nvPr/>
        </p:nvGrpSpPr>
        <p:grpSpPr>
          <a:xfrm>
            <a:off x="1714982" y="2774845"/>
            <a:ext cx="1041062" cy="1041062"/>
            <a:chOff x="5582263" y="1135626"/>
            <a:chExt cx="1041062" cy="1041062"/>
          </a:xfrm>
        </p:grpSpPr>
        <p:sp>
          <p:nvSpPr>
            <p:cNvPr id="32" name="Content Placeholder 2">
              <a:extLst>
                <a:ext uri="{FF2B5EF4-FFF2-40B4-BE49-F238E27FC236}">
                  <a16:creationId xmlns:a16="http://schemas.microsoft.com/office/drawing/2014/main" id="{B98E9965-55FC-4E3F-A07F-0A96AB5D228A}"/>
                </a:ext>
              </a:extLst>
            </p:cNvPr>
            <p:cNvSpPr txBox="1">
              <a:spLocks/>
            </p:cNvSpPr>
            <p:nvPr/>
          </p:nvSpPr>
          <p:spPr>
            <a:xfrm>
              <a:off x="5645594" y="1198957"/>
              <a:ext cx="914400" cy="914400"/>
            </a:xfrm>
            <a:prstGeom prst="ellipse">
              <a:avLst/>
            </a:prstGeom>
            <a:solidFill>
              <a:schemeClr val="bg1"/>
            </a:solidFill>
            <a:effectLst>
              <a:glow rad="63500">
                <a:schemeClr val="accent1">
                  <a:satMod val="175000"/>
                  <a:alpha val="40000"/>
                </a:schemeClr>
              </a:glow>
            </a:effectLst>
          </p:spPr>
          <p:txBody>
            <a:bodyPr vert="horz" wrap="square" lIns="0" tIns="0" rIns="0" bIns="0" rtlCol="0" anchor="ctr" anchorCtr="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10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chemeClr val="tx1"/>
                  </a:solidFill>
                  <a:effectLst/>
                  <a:uLnTx/>
                  <a:uFillTx/>
                  <a:ea typeface="+mn-ea"/>
                  <a:cs typeface="Segoe UI" panose="020B0502040204020203" pitchFamily="34" charset="0"/>
                </a:rPr>
                <a:t>Connected Devices</a:t>
              </a:r>
            </a:p>
          </p:txBody>
        </p:sp>
        <p:sp>
          <p:nvSpPr>
            <p:cNvPr id="33" name="Oval 32">
              <a:extLst>
                <a:ext uri="{FF2B5EF4-FFF2-40B4-BE49-F238E27FC236}">
                  <a16:creationId xmlns:a16="http://schemas.microsoft.com/office/drawing/2014/main" id="{443F71FC-DBDD-4251-8B01-EC5BA604129E}"/>
                </a:ext>
              </a:extLst>
            </p:cNvPr>
            <p:cNvSpPr/>
            <p:nvPr/>
          </p:nvSpPr>
          <p:spPr bwMode="auto">
            <a:xfrm>
              <a:off x="5582263" y="1135626"/>
              <a:ext cx="1041062" cy="1041062"/>
            </a:xfrm>
            <a:prstGeom prst="ellipse">
              <a:avLst/>
            </a:prstGeom>
            <a:noFill/>
            <a:ln w="127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34" name="Group 33">
            <a:extLst>
              <a:ext uri="{FF2B5EF4-FFF2-40B4-BE49-F238E27FC236}">
                <a16:creationId xmlns:a16="http://schemas.microsoft.com/office/drawing/2014/main" id="{DFB08487-DAB2-4EA3-8AF9-7E0668C9C46A}"/>
              </a:ext>
            </a:extLst>
          </p:cNvPr>
          <p:cNvGrpSpPr/>
          <p:nvPr/>
        </p:nvGrpSpPr>
        <p:grpSpPr>
          <a:xfrm>
            <a:off x="882452" y="3925361"/>
            <a:ext cx="1041062" cy="1041062"/>
            <a:chOff x="5582263" y="1135626"/>
            <a:chExt cx="1041062" cy="1041062"/>
          </a:xfrm>
        </p:grpSpPr>
        <p:sp>
          <p:nvSpPr>
            <p:cNvPr id="35" name="Content Placeholder 2">
              <a:extLst>
                <a:ext uri="{FF2B5EF4-FFF2-40B4-BE49-F238E27FC236}">
                  <a16:creationId xmlns:a16="http://schemas.microsoft.com/office/drawing/2014/main" id="{5E5DEA29-97B1-4833-94D6-9F3C9F2EC4F7}"/>
                </a:ext>
              </a:extLst>
            </p:cNvPr>
            <p:cNvSpPr txBox="1">
              <a:spLocks/>
            </p:cNvSpPr>
            <p:nvPr/>
          </p:nvSpPr>
          <p:spPr>
            <a:xfrm>
              <a:off x="5645594" y="1198957"/>
              <a:ext cx="914400" cy="914400"/>
            </a:xfrm>
            <a:prstGeom prst="ellipse">
              <a:avLst/>
            </a:prstGeom>
            <a:solidFill>
              <a:schemeClr val="bg1"/>
            </a:solidFill>
            <a:effectLst>
              <a:glow rad="63500">
                <a:schemeClr val="accent1">
                  <a:satMod val="175000"/>
                  <a:alpha val="40000"/>
                </a:schemeClr>
              </a:glow>
            </a:effectLst>
          </p:spPr>
          <p:txBody>
            <a:bodyPr vert="horz" wrap="square" lIns="0" tIns="0" rIns="0" bIns="0" rtlCol="0" anchor="ctr" anchorCtr="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10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chemeClr val="tx1"/>
                  </a:solidFill>
                  <a:effectLst/>
                  <a:uLnTx/>
                  <a:uFillTx/>
                  <a:ea typeface="+mn-ea"/>
                  <a:cs typeface="Segoe UI" panose="020B0502040204020203" pitchFamily="34" charset="0"/>
                </a:rPr>
                <a:t>Smart</a:t>
              </a:r>
              <a:br>
                <a:rPr lang="en-US" sz="1050">
                  <a:solidFill>
                    <a:schemeClr val="tx1"/>
                  </a:solidFill>
                </a:rPr>
              </a:br>
              <a:r>
                <a:rPr lang="en-US" sz="1050">
                  <a:solidFill>
                    <a:schemeClr val="tx1"/>
                  </a:solidFill>
                </a:rPr>
                <a:t>Buildings</a:t>
              </a:r>
              <a:endParaRPr kumimoji="0" lang="en-US" sz="1050" b="0" i="0" u="none" strike="noStrike" kern="1200" cap="none" spc="0" normalizeH="0" baseline="0" noProof="0">
                <a:ln>
                  <a:noFill/>
                </a:ln>
                <a:solidFill>
                  <a:schemeClr val="tx1"/>
                </a:solidFill>
                <a:effectLst/>
                <a:uLnTx/>
                <a:uFillTx/>
                <a:ea typeface="+mn-ea"/>
                <a:cs typeface="Segoe UI" panose="020B0502040204020203" pitchFamily="34" charset="0"/>
              </a:endParaRPr>
            </a:p>
          </p:txBody>
        </p:sp>
        <p:sp>
          <p:nvSpPr>
            <p:cNvPr id="36" name="Oval 35">
              <a:extLst>
                <a:ext uri="{FF2B5EF4-FFF2-40B4-BE49-F238E27FC236}">
                  <a16:creationId xmlns:a16="http://schemas.microsoft.com/office/drawing/2014/main" id="{A7B1F8AA-5657-423E-8F7E-D88B719018BA}"/>
                </a:ext>
              </a:extLst>
            </p:cNvPr>
            <p:cNvSpPr/>
            <p:nvPr/>
          </p:nvSpPr>
          <p:spPr bwMode="auto">
            <a:xfrm>
              <a:off x="5582263" y="1135626"/>
              <a:ext cx="1041062" cy="1041062"/>
            </a:xfrm>
            <a:prstGeom prst="ellipse">
              <a:avLst/>
            </a:prstGeom>
            <a:noFill/>
            <a:ln w="127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37" name="Group 36">
            <a:extLst>
              <a:ext uri="{FF2B5EF4-FFF2-40B4-BE49-F238E27FC236}">
                <a16:creationId xmlns:a16="http://schemas.microsoft.com/office/drawing/2014/main" id="{A70316DE-B2EC-49C9-8C04-AA947D7D4806}"/>
              </a:ext>
            </a:extLst>
          </p:cNvPr>
          <p:cNvGrpSpPr/>
          <p:nvPr/>
        </p:nvGrpSpPr>
        <p:grpSpPr>
          <a:xfrm>
            <a:off x="425252" y="5259409"/>
            <a:ext cx="1041062" cy="1041062"/>
            <a:chOff x="5582263" y="1135626"/>
            <a:chExt cx="1041062" cy="1041062"/>
          </a:xfrm>
        </p:grpSpPr>
        <p:sp>
          <p:nvSpPr>
            <p:cNvPr id="38" name="Content Placeholder 2">
              <a:extLst>
                <a:ext uri="{FF2B5EF4-FFF2-40B4-BE49-F238E27FC236}">
                  <a16:creationId xmlns:a16="http://schemas.microsoft.com/office/drawing/2014/main" id="{7DF36E84-41E2-456F-B1FF-187D076DDCE7}"/>
                </a:ext>
              </a:extLst>
            </p:cNvPr>
            <p:cNvSpPr txBox="1">
              <a:spLocks/>
            </p:cNvSpPr>
            <p:nvPr/>
          </p:nvSpPr>
          <p:spPr>
            <a:xfrm>
              <a:off x="5645594" y="1198957"/>
              <a:ext cx="914400" cy="914400"/>
            </a:xfrm>
            <a:prstGeom prst="ellipse">
              <a:avLst/>
            </a:prstGeom>
            <a:solidFill>
              <a:schemeClr val="bg1"/>
            </a:solidFill>
            <a:effectLst>
              <a:glow rad="63500">
                <a:schemeClr val="accent1">
                  <a:satMod val="175000"/>
                  <a:alpha val="40000"/>
                </a:schemeClr>
              </a:glow>
            </a:effectLst>
          </p:spPr>
          <p:txBody>
            <a:bodyPr vert="horz" wrap="square" lIns="0" tIns="0" rIns="0" bIns="0" rtlCol="0" anchor="ctr" anchorCtr="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10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chemeClr val="tx1"/>
                  </a:solidFill>
                  <a:effectLst/>
                  <a:uLnTx/>
                  <a:uFillTx/>
                  <a:ea typeface="+mn-ea"/>
                  <a:cs typeface="Segoe UI" panose="020B0502040204020203" pitchFamily="34" charset="0"/>
                </a:rPr>
                <a:t>Smart</a:t>
              </a:r>
              <a:br>
                <a:rPr lang="en-US" sz="1050">
                  <a:solidFill>
                    <a:schemeClr val="tx1"/>
                  </a:solidFill>
                </a:rPr>
              </a:br>
              <a:r>
                <a:rPr lang="en-US" sz="1050">
                  <a:solidFill>
                    <a:schemeClr val="tx1"/>
                  </a:solidFill>
                </a:rPr>
                <a:t>Factories</a:t>
              </a:r>
              <a:endParaRPr kumimoji="0" lang="en-US" sz="1050" b="0" i="0" u="none" strike="noStrike" kern="1200" cap="none" spc="0" normalizeH="0" baseline="0" noProof="0">
                <a:ln>
                  <a:noFill/>
                </a:ln>
                <a:solidFill>
                  <a:schemeClr val="tx1"/>
                </a:solidFill>
                <a:effectLst/>
                <a:uLnTx/>
                <a:uFillTx/>
                <a:ea typeface="+mn-ea"/>
                <a:cs typeface="Segoe UI" panose="020B0502040204020203" pitchFamily="34" charset="0"/>
              </a:endParaRPr>
            </a:p>
          </p:txBody>
        </p:sp>
        <p:sp>
          <p:nvSpPr>
            <p:cNvPr id="39" name="Oval 38">
              <a:extLst>
                <a:ext uri="{FF2B5EF4-FFF2-40B4-BE49-F238E27FC236}">
                  <a16:creationId xmlns:a16="http://schemas.microsoft.com/office/drawing/2014/main" id="{E1767B59-7DC7-4956-AD40-D474D27D62CC}"/>
                </a:ext>
              </a:extLst>
            </p:cNvPr>
            <p:cNvSpPr/>
            <p:nvPr/>
          </p:nvSpPr>
          <p:spPr bwMode="auto">
            <a:xfrm>
              <a:off x="5582263" y="1135626"/>
              <a:ext cx="1041062" cy="1041062"/>
            </a:xfrm>
            <a:prstGeom prst="ellipse">
              <a:avLst/>
            </a:prstGeom>
            <a:noFill/>
            <a:ln w="127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41" name="Group 40">
            <a:extLst>
              <a:ext uri="{FF2B5EF4-FFF2-40B4-BE49-F238E27FC236}">
                <a16:creationId xmlns:a16="http://schemas.microsoft.com/office/drawing/2014/main" id="{32C6AA6A-88F3-4E13-94AD-C755D70DFCED}"/>
              </a:ext>
            </a:extLst>
          </p:cNvPr>
          <p:cNvGrpSpPr/>
          <p:nvPr/>
        </p:nvGrpSpPr>
        <p:grpSpPr>
          <a:xfrm>
            <a:off x="7016001" y="1283397"/>
            <a:ext cx="1041062" cy="1041062"/>
            <a:chOff x="5618990" y="1075132"/>
            <a:chExt cx="1041062" cy="1041062"/>
          </a:xfrm>
        </p:grpSpPr>
        <p:sp>
          <p:nvSpPr>
            <p:cNvPr id="42" name="Content Placeholder 2">
              <a:extLst>
                <a:ext uri="{FF2B5EF4-FFF2-40B4-BE49-F238E27FC236}">
                  <a16:creationId xmlns:a16="http://schemas.microsoft.com/office/drawing/2014/main" id="{70D9D45A-C9EB-47BB-A3EC-45B914D8FB51}"/>
                </a:ext>
              </a:extLst>
            </p:cNvPr>
            <p:cNvSpPr txBox="1">
              <a:spLocks/>
            </p:cNvSpPr>
            <p:nvPr/>
          </p:nvSpPr>
          <p:spPr>
            <a:xfrm>
              <a:off x="5682321" y="1138463"/>
              <a:ext cx="914400" cy="914400"/>
            </a:xfrm>
            <a:prstGeom prst="ellipse">
              <a:avLst/>
            </a:prstGeom>
            <a:solidFill>
              <a:schemeClr val="bg1"/>
            </a:solidFill>
            <a:effectLst>
              <a:glow rad="63500">
                <a:schemeClr val="accent1">
                  <a:satMod val="175000"/>
                  <a:alpha val="40000"/>
                </a:schemeClr>
              </a:glow>
            </a:effectLst>
          </p:spPr>
          <p:txBody>
            <a:bodyPr vert="horz" wrap="square" lIns="0" tIns="0" rIns="0" bIns="0" rtlCol="0" anchor="ctr" anchorCtr="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10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tx1"/>
                  </a:solidFill>
                  <a:effectLst/>
                  <a:uLnTx/>
                  <a:uFillTx/>
                  <a:ea typeface="+mn-ea"/>
                  <a:cs typeface="Segoe UI" panose="020B0502040204020203" pitchFamily="34" charset="0"/>
                </a:rPr>
                <a:t>Events</a:t>
              </a:r>
            </a:p>
          </p:txBody>
        </p:sp>
        <p:sp>
          <p:nvSpPr>
            <p:cNvPr id="43" name="Oval 42">
              <a:extLst>
                <a:ext uri="{FF2B5EF4-FFF2-40B4-BE49-F238E27FC236}">
                  <a16:creationId xmlns:a16="http://schemas.microsoft.com/office/drawing/2014/main" id="{F856698C-1074-4340-A02A-611FA1CE1E38}"/>
                </a:ext>
              </a:extLst>
            </p:cNvPr>
            <p:cNvSpPr/>
            <p:nvPr/>
          </p:nvSpPr>
          <p:spPr bwMode="auto">
            <a:xfrm>
              <a:off x="5618990" y="1075132"/>
              <a:ext cx="1041062" cy="1041062"/>
            </a:xfrm>
            <a:prstGeom prst="ellipse">
              <a:avLst/>
            </a:prstGeom>
            <a:noFill/>
            <a:ln w="127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36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46" name="Group 45">
            <a:extLst>
              <a:ext uri="{FF2B5EF4-FFF2-40B4-BE49-F238E27FC236}">
                <a16:creationId xmlns:a16="http://schemas.microsoft.com/office/drawing/2014/main" id="{EF361A27-7B7D-4AEB-B6A6-AC95078913D8}"/>
              </a:ext>
            </a:extLst>
          </p:cNvPr>
          <p:cNvGrpSpPr/>
          <p:nvPr/>
        </p:nvGrpSpPr>
        <p:grpSpPr>
          <a:xfrm>
            <a:off x="8347178" y="1846762"/>
            <a:ext cx="1041062" cy="1041062"/>
            <a:chOff x="6558978" y="2206290"/>
            <a:chExt cx="1041062" cy="1041062"/>
          </a:xfrm>
        </p:grpSpPr>
        <p:sp>
          <p:nvSpPr>
            <p:cNvPr id="49" name="Content Placeholder 2">
              <a:extLst>
                <a:ext uri="{FF2B5EF4-FFF2-40B4-BE49-F238E27FC236}">
                  <a16:creationId xmlns:a16="http://schemas.microsoft.com/office/drawing/2014/main" id="{33DFAF67-009C-43E3-879B-6AB3EDAF9995}"/>
                </a:ext>
              </a:extLst>
            </p:cNvPr>
            <p:cNvSpPr txBox="1">
              <a:spLocks/>
            </p:cNvSpPr>
            <p:nvPr/>
          </p:nvSpPr>
          <p:spPr>
            <a:xfrm>
              <a:off x="6622309" y="2269621"/>
              <a:ext cx="914400" cy="914400"/>
            </a:xfrm>
            <a:prstGeom prst="ellipse">
              <a:avLst/>
            </a:prstGeom>
            <a:solidFill>
              <a:schemeClr val="bg1"/>
            </a:solidFill>
            <a:effectLst>
              <a:glow rad="63500">
                <a:schemeClr val="accent1">
                  <a:satMod val="175000"/>
                  <a:alpha val="40000"/>
                </a:schemeClr>
              </a:glow>
            </a:effectLst>
          </p:spPr>
          <p:txBody>
            <a:bodyPr vert="horz" wrap="square" lIns="0" tIns="0" rIns="0" bIns="0" rtlCol="0" anchor="ctr" anchorCtr="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10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chemeClr val="tx1"/>
                  </a:solidFill>
                  <a:effectLst/>
                  <a:uLnTx/>
                  <a:uFillTx/>
                  <a:ea typeface="+mn-ea"/>
                  <a:cs typeface="Segoe UI" panose="020B0502040204020203" pitchFamily="34" charset="0"/>
                </a:rPr>
                <a:t>Click Stream</a:t>
              </a:r>
            </a:p>
          </p:txBody>
        </p:sp>
        <p:sp>
          <p:nvSpPr>
            <p:cNvPr id="50" name="Oval 49">
              <a:extLst>
                <a:ext uri="{FF2B5EF4-FFF2-40B4-BE49-F238E27FC236}">
                  <a16:creationId xmlns:a16="http://schemas.microsoft.com/office/drawing/2014/main" id="{C19A2C3B-194A-4FFE-95DB-216EB6B6739C}"/>
                </a:ext>
              </a:extLst>
            </p:cNvPr>
            <p:cNvSpPr/>
            <p:nvPr/>
          </p:nvSpPr>
          <p:spPr bwMode="auto">
            <a:xfrm>
              <a:off x="6558978" y="2206290"/>
              <a:ext cx="1041062" cy="1041062"/>
            </a:xfrm>
            <a:prstGeom prst="ellipse">
              <a:avLst/>
            </a:prstGeom>
            <a:noFill/>
            <a:ln w="127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36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52" name="Group 51">
            <a:extLst>
              <a:ext uri="{FF2B5EF4-FFF2-40B4-BE49-F238E27FC236}">
                <a16:creationId xmlns:a16="http://schemas.microsoft.com/office/drawing/2014/main" id="{21E64606-CD71-4FB9-B302-611EA726E109}"/>
              </a:ext>
            </a:extLst>
          </p:cNvPr>
          <p:cNvGrpSpPr/>
          <p:nvPr/>
        </p:nvGrpSpPr>
        <p:grpSpPr>
          <a:xfrm>
            <a:off x="9435956" y="2764792"/>
            <a:ext cx="1041062" cy="1041062"/>
            <a:chOff x="6558978" y="2206290"/>
            <a:chExt cx="1041062" cy="1041062"/>
          </a:xfrm>
        </p:grpSpPr>
        <p:sp>
          <p:nvSpPr>
            <p:cNvPr id="53" name="Content Placeholder 2">
              <a:extLst>
                <a:ext uri="{FF2B5EF4-FFF2-40B4-BE49-F238E27FC236}">
                  <a16:creationId xmlns:a16="http://schemas.microsoft.com/office/drawing/2014/main" id="{635B21DC-E11B-4B9C-835C-BB056708F140}"/>
                </a:ext>
              </a:extLst>
            </p:cNvPr>
            <p:cNvSpPr txBox="1">
              <a:spLocks/>
            </p:cNvSpPr>
            <p:nvPr/>
          </p:nvSpPr>
          <p:spPr>
            <a:xfrm>
              <a:off x="6622309" y="2269621"/>
              <a:ext cx="914400" cy="914400"/>
            </a:xfrm>
            <a:prstGeom prst="ellipse">
              <a:avLst/>
            </a:prstGeom>
            <a:solidFill>
              <a:schemeClr val="bg1"/>
            </a:solidFill>
            <a:effectLst>
              <a:glow rad="63500">
                <a:schemeClr val="accent1">
                  <a:satMod val="175000"/>
                  <a:alpha val="40000"/>
                </a:schemeClr>
              </a:glow>
            </a:effectLst>
          </p:spPr>
          <p:txBody>
            <a:bodyPr vert="horz" wrap="square" lIns="0" tIns="0" rIns="0" bIns="0" rtlCol="0" anchor="ctr" anchorCtr="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10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chemeClr val="tx1"/>
                  </a:solidFill>
                  <a:effectLst/>
                  <a:uLnTx/>
                  <a:uFillTx/>
                  <a:ea typeface="+mn-ea"/>
                  <a:cs typeface="Segoe UI" panose="020B0502040204020203" pitchFamily="34" charset="0"/>
                </a:rPr>
                <a:t>SIEM</a:t>
              </a:r>
            </a:p>
          </p:txBody>
        </p:sp>
        <p:sp>
          <p:nvSpPr>
            <p:cNvPr id="54" name="Oval 53">
              <a:extLst>
                <a:ext uri="{FF2B5EF4-FFF2-40B4-BE49-F238E27FC236}">
                  <a16:creationId xmlns:a16="http://schemas.microsoft.com/office/drawing/2014/main" id="{67F6306F-80F4-41BC-AF90-60A952B7A2D8}"/>
                </a:ext>
              </a:extLst>
            </p:cNvPr>
            <p:cNvSpPr/>
            <p:nvPr/>
          </p:nvSpPr>
          <p:spPr bwMode="auto">
            <a:xfrm>
              <a:off x="6558978" y="2206290"/>
              <a:ext cx="1041062" cy="1041062"/>
            </a:xfrm>
            <a:prstGeom prst="ellipse">
              <a:avLst/>
            </a:prstGeom>
            <a:noFill/>
            <a:ln w="127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36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55" name="Group 54">
            <a:extLst>
              <a:ext uri="{FF2B5EF4-FFF2-40B4-BE49-F238E27FC236}">
                <a16:creationId xmlns:a16="http://schemas.microsoft.com/office/drawing/2014/main" id="{1A529730-28FC-49AE-9F82-CD40A0D0CA4A}"/>
              </a:ext>
            </a:extLst>
          </p:cNvPr>
          <p:cNvGrpSpPr/>
          <p:nvPr/>
        </p:nvGrpSpPr>
        <p:grpSpPr>
          <a:xfrm>
            <a:off x="10236867" y="3942399"/>
            <a:ext cx="1041062" cy="1041062"/>
            <a:chOff x="6558978" y="2206290"/>
            <a:chExt cx="1041062" cy="1041062"/>
          </a:xfrm>
        </p:grpSpPr>
        <p:sp>
          <p:nvSpPr>
            <p:cNvPr id="56" name="Content Placeholder 2">
              <a:extLst>
                <a:ext uri="{FF2B5EF4-FFF2-40B4-BE49-F238E27FC236}">
                  <a16:creationId xmlns:a16="http://schemas.microsoft.com/office/drawing/2014/main" id="{2845EB4E-FEC0-420C-B006-D3F5086110FB}"/>
                </a:ext>
              </a:extLst>
            </p:cNvPr>
            <p:cNvSpPr txBox="1">
              <a:spLocks/>
            </p:cNvSpPr>
            <p:nvPr/>
          </p:nvSpPr>
          <p:spPr>
            <a:xfrm>
              <a:off x="6622309" y="2269621"/>
              <a:ext cx="914400" cy="914400"/>
            </a:xfrm>
            <a:prstGeom prst="ellipse">
              <a:avLst/>
            </a:prstGeom>
            <a:solidFill>
              <a:schemeClr val="bg1"/>
            </a:solidFill>
            <a:effectLst>
              <a:glow rad="63500">
                <a:schemeClr val="accent1">
                  <a:satMod val="175000"/>
                  <a:alpha val="40000"/>
                </a:schemeClr>
              </a:glow>
            </a:effectLst>
          </p:spPr>
          <p:txBody>
            <a:bodyPr vert="horz" wrap="square" lIns="0" tIns="0" rIns="0" bIns="0" rtlCol="0" anchor="ctr" anchorCtr="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10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chemeClr val="tx1"/>
                  </a:solidFill>
                  <a:effectLst/>
                  <a:uLnTx/>
                  <a:uFillTx/>
                  <a:ea typeface="+mn-ea"/>
                  <a:cs typeface="Segoe UI" panose="020B0502040204020203" pitchFamily="34" charset="0"/>
                </a:rPr>
                <a:t>Security</a:t>
              </a:r>
            </a:p>
          </p:txBody>
        </p:sp>
        <p:sp>
          <p:nvSpPr>
            <p:cNvPr id="57" name="Oval 56">
              <a:extLst>
                <a:ext uri="{FF2B5EF4-FFF2-40B4-BE49-F238E27FC236}">
                  <a16:creationId xmlns:a16="http://schemas.microsoft.com/office/drawing/2014/main" id="{85FDDE28-B968-4375-A3D3-772CDAAB6BB9}"/>
                </a:ext>
              </a:extLst>
            </p:cNvPr>
            <p:cNvSpPr/>
            <p:nvPr/>
          </p:nvSpPr>
          <p:spPr bwMode="auto">
            <a:xfrm>
              <a:off x="6558978" y="2206290"/>
              <a:ext cx="1041062" cy="1041062"/>
            </a:xfrm>
            <a:prstGeom prst="ellipse">
              <a:avLst/>
            </a:prstGeom>
            <a:noFill/>
            <a:ln w="127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36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58" name="Group 57">
            <a:extLst>
              <a:ext uri="{FF2B5EF4-FFF2-40B4-BE49-F238E27FC236}">
                <a16:creationId xmlns:a16="http://schemas.microsoft.com/office/drawing/2014/main" id="{C940DE60-E632-4C44-A48B-4300D974E412}"/>
              </a:ext>
            </a:extLst>
          </p:cNvPr>
          <p:cNvGrpSpPr/>
          <p:nvPr/>
        </p:nvGrpSpPr>
        <p:grpSpPr>
          <a:xfrm>
            <a:off x="10785951" y="5259409"/>
            <a:ext cx="1041062" cy="1041062"/>
            <a:chOff x="6558978" y="2206290"/>
            <a:chExt cx="1041062" cy="1041062"/>
          </a:xfrm>
        </p:grpSpPr>
        <p:sp>
          <p:nvSpPr>
            <p:cNvPr id="59" name="Content Placeholder 2">
              <a:extLst>
                <a:ext uri="{FF2B5EF4-FFF2-40B4-BE49-F238E27FC236}">
                  <a16:creationId xmlns:a16="http://schemas.microsoft.com/office/drawing/2014/main" id="{FB8DC1B7-F0D4-40FD-BDD5-DFAA97AAC37F}"/>
                </a:ext>
              </a:extLst>
            </p:cNvPr>
            <p:cNvSpPr txBox="1">
              <a:spLocks/>
            </p:cNvSpPr>
            <p:nvPr/>
          </p:nvSpPr>
          <p:spPr>
            <a:xfrm>
              <a:off x="6622309" y="2269621"/>
              <a:ext cx="914400" cy="914400"/>
            </a:xfrm>
            <a:prstGeom prst="ellipse">
              <a:avLst/>
            </a:prstGeom>
            <a:solidFill>
              <a:schemeClr val="bg1"/>
            </a:solidFill>
            <a:effectLst>
              <a:glow rad="63500">
                <a:schemeClr val="accent1">
                  <a:satMod val="175000"/>
                  <a:alpha val="40000"/>
                </a:schemeClr>
              </a:glow>
            </a:effectLst>
          </p:spPr>
          <p:txBody>
            <a:bodyPr vert="horz" wrap="square" lIns="0" tIns="0" rIns="0" bIns="0" rtlCol="0" anchor="ctr" anchorCtr="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1000"/>
                </a:spcAft>
                <a:buClrTx/>
                <a:buSzPct val="90000"/>
                <a:buFont typeface="Wingdings" panose="05000000000000000000" pitchFamily="2" charset="2"/>
                <a:buNone/>
                <a:tabLst/>
                <a:defRPr/>
              </a:pPr>
              <a:r>
                <a:rPr lang="en-US" sz="1100">
                  <a:solidFill>
                    <a:schemeClr val="tx1"/>
                  </a:solidFill>
                </a:rPr>
                <a:t>Historians</a:t>
              </a:r>
              <a:endParaRPr kumimoji="0" lang="en-US" sz="1100" b="0" i="0" u="none" strike="noStrike" kern="1200" cap="none" spc="0" normalizeH="0" baseline="0" noProof="0">
                <a:ln>
                  <a:noFill/>
                </a:ln>
                <a:solidFill>
                  <a:schemeClr val="tx1"/>
                </a:solidFill>
                <a:effectLst/>
                <a:uLnTx/>
                <a:uFillTx/>
                <a:ea typeface="+mn-ea"/>
                <a:cs typeface="Segoe UI" panose="020B0502040204020203" pitchFamily="34" charset="0"/>
              </a:endParaRPr>
            </a:p>
          </p:txBody>
        </p:sp>
        <p:sp>
          <p:nvSpPr>
            <p:cNvPr id="60" name="Oval 59">
              <a:extLst>
                <a:ext uri="{FF2B5EF4-FFF2-40B4-BE49-F238E27FC236}">
                  <a16:creationId xmlns:a16="http://schemas.microsoft.com/office/drawing/2014/main" id="{9F5DFB5E-231A-40E7-BC0B-526C0FFF309D}"/>
                </a:ext>
              </a:extLst>
            </p:cNvPr>
            <p:cNvSpPr/>
            <p:nvPr/>
          </p:nvSpPr>
          <p:spPr bwMode="auto">
            <a:xfrm>
              <a:off x="6558978" y="2206290"/>
              <a:ext cx="1041062" cy="1041062"/>
            </a:xfrm>
            <a:prstGeom prst="ellipse">
              <a:avLst/>
            </a:prstGeom>
            <a:noFill/>
            <a:ln w="127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3600" err="1">
                <a:gradFill>
                  <a:gsLst>
                    <a:gs pos="0">
                      <a:srgbClr val="FFFFFF"/>
                    </a:gs>
                    <a:gs pos="100000">
                      <a:srgbClr val="FFFFFF"/>
                    </a:gs>
                  </a:gsLst>
                  <a:lin ang="5400000" scaled="0"/>
                </a:gradFill>
                <a:ea typeface="Segoe UI" pitchFamily="34" charset="0"/>
                <a:cs typeface="Segoe UI" pitchFamily="34" charset="0"/>
              </a:endParaRPr>
            </a:p>
          </p:txBody>
        </p:sp>
      </p:grpSp>
      <p:sp>
        <p:nvSpPr>
          <p:cNvPr id="44" name="TextBox 43">
            <a:extLst>
              <a:ext uri="{FF2B5EF4-FFF2-40B4-BE49-F238E27FC236}">
                <a16:creationId xmlns:a16="http://schemas.microsoft.com/office/drawing/2014/main" id="{E29D435E-2B63-43E4-8EED-42719E2A3DFB}"/>
              </a:ext>
            </a:extLst>
          </p:cNvPr>
          <p:cNvSpPr txBox="1"/>
          <p:nvPr/>
        </p:nvSpPr>
        <p:spPr>
          <a:xfrm>
            <a:off x="230641" y="1233335"/>
            <a:ext cx="1084015" cy="738664"/>
          </a:xfrm>
          <a:prstGeom prst="rect">
            <a:avLst/>
          </a:prstGeom>
          <a:noFill/>
        </p:spPr>
        <p:txBody>
          <a:bodyPr wrap="none" lIns="0" tIns="0" rIns="0" bIns="0" rtlCol="0">
            <a:sp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4800" b="1" i="0" u="none" strike="noStrike" kern="0" cap="none" spc="-49"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50B</a:t>
            </a:r>
          </a:p>
        </p:txBody>
      </p:sp>
      <p:sp>
        <p:nvSpPr>
          <p:cNvPr id="45" name="TextBox 44">
            <a:extLst>
              <a:ext uri="{FF2B5EF4-FFF2-40B4-BE49-F238E27FC236}">
                <a16:creationId xmlns:a16="http://schemas.microsoft.com/office/drawing/2014/main" id="{E7BE5E9A-4984-4129-8EED-B29CCAFB1E65}"/>
              </a:ext>
            </a:extLst>
          </p:cNvPr>
          <p:cNvSpPr txBox="1"/>
          <p:nvPr/>
        </p:nvSpPr>
        <p:spPr>
          <a:xfrm>
            <a:off x="230650" y="1905079"/>
            <a:ext cx="2181958" cy="738664"/>
          </a:xfrm>
          <a:prstGeom prst="rect">
            <a:avLst/>
          </a:prstGeom>
          <a:noFill/>
        </p:spPr>
        <p:txBody>
          <a:bodyPr wrap="square" lIns="0" tIns="0" rIns="0" bIns="0" rtlCol="0">
            <a:spAutoFit/>
          </a:bodyPr>
          <a:lstStyle/>
          <a:p>
            <a:pPr marL="0" marR="0" lvl="0" indent="0" defTabSz="896386" rtl="0" eaLnBrk="1" fontAlgn="auto" latinLnBrk="0" hangingPunct="1">
              <a:lnSpc>
                <a:spcPct val="100000"/>
              </a:lnSpc>
              <a:spcBef>
                <a:spcPts val="0"/>
              </a:spcBef>
              <a:spcAft>
                <a:spcPts val="0"/>
              </a:spcAft>
              <a:buClrTx/>
              <a:buSzTx/>
              <a:buFontTx/>
              <a:buNone/>
              <a:tabLst/>
              <a:defRPr/>
            </a:pPr>
            <a:r>
              <a:rPr kumimoji="0" lang="en-US" sz="2000" b="0" i="0" u="none" strike="noStrike" kern="0" cap="none" spc="-49" normalizeH="0" baseline="0" noProof="0">
                <a:ln>
                  <a:noFill/>
                </a:ln>
                <a:solidFill>
                  <a:prstClr val="white"/>
                </a:solidFill>
                <a:effectLst/>
                <a:uLnTx/>
                <a:uFillTx/>
                <a:latin typeface="Segoe UI"/>
                <a:ea typeface="+mn-ea"/>
                <a:cs typeface="Segoe UI Semilight" panose="020B0402040204020203" pitchFamily="34" charset="0"/>
              </a:rPr>
              <a:t>connected</a:t>
            </a:r>
            <a:r>
              <a:rPr kumimoji="0" lang="en-US" sz="2400" b="0" i="0" u="none" strike="noStrike" kern="0" cap="none" spc="-49" normalizeH="0" baseline="0" noProof="0">
                <a:ln>
                  <a:noFill/>
                </a:ln>
                <a:solidFill>
                  <a:prstClr val="white"/>
                </a:solidFill>
                <a:effectLst/>
                <a:uLnTx/>
                <a:uFillTx/>
                <a:latin typeface="Segoe UI"/>
                <a:ea typeface="+mn-ea"/>
                <a:cs typeface="Segoe UI Semilight" panose="020B0402040204020203" pitchFamily="34" charset="0"/>
              </a:rPr>
              <a:t> devices by 2030</a:t>
            </a:r>
          </a:p>
        </p:txBody>
      </p:sp>
      <p:sp>
        <p:nvSpPr>
          <p:cNvPr id="47" name="TextBox 46">
            <a:extLst>
              <a:ext uri="{FF2B5EF4-FFF2-40B4-BE49-F238E27FC236}">
                <a16:creationId xmlns:a16="http://schemas.microsoft.com/office/drawing/2014/main" id="{1542B0D8-EBD1-4519-8395-36FE52CA4BE9}"/>
              </a:ext>
            </a:extLst>
          </p:cNvPr>
          <p:cNvSpPr txBox="1"/>
          <p:nvPr/>
        </p:nvSpPr>
        <p:spPr>
          <a:xfrm>
            <a:off x="10169363" y="1227970"/>
            <a:ext cx="1799210" cy="738664"/>
          </a:xfrm>
          <a:prstGeom prst="rect">
            <a:avLst/>
          </a:prstGeom>
          <a:noFill/>
        </p:spPr>
        <p:txBody>
          <a:bodyPr wrap="none" lIns="0" tIns="0" rIns="0" bIns="0" rtlCol="0">
            <a:spAutoFit/>
          </a:bodyPr>
          <a:lstStyle/>
          <a:p>
            <a:pPr algn="ctr" defTabSz="896386">
              <a:defRPr/>
            </a:pPr>
            <a:r>
              <a:rPr lang="en-US" sz="4800" b="1" kern="0" spc="-49">
                <a:solidFill>
                  <a:srgbClr val="50E6FF"/>
                </a:solidFill>
                <a:latin typeface="Segoe UI" panose="020B0502040204020203" pitchFamily="34" charset="0"/>
                <a:cs typeface="Segoe UI" panose="020B0502040204020203" pitchFamily="34" charset="0"/>
              </a:rPr>
              <a:t>175ZB</a:t>
            </a:r>
          </a:p>
        </p:txBody>
      </p:sp>
      <p:sp>
        <p:nvSpPr>
          <p:cNvPr id="48" name="TextBox 47">
            <a:extLst>
              <a:ext uri="{FF2B5EF4-FFF2-40B4-BE49-F238E27FC236}">
                <a16:creationId xmlns:a16="http://schemas.microsoft.com/office/drawing/2014/main" id="{EDB687F7-0D6B-4405-8E40-1A51CB004ABE}"/>
              </a:ext>
            </a:extLst>
          </p:cNvPr>
          <p:cNvSpPr txBox="1"/>
          <p:nvPr/>
        </p:nvSpPr>
        <p:spPr>
          <a:xfrm>
            <a:off x="9614208" y="1966634"/>
            <a:ext cx="2432392" cy="615553"/>
          </a:xfrm>
          <a:prstGeom prst="rect">
            <a:avLst/>
          </a:prstGeom>
          <a:noFill/>
        </p:spPr>
        <p:txBody>
          <a:bodyPr wrap="square" lIns="0" tIns="0" rIns="0" bIns="0" rtlCol="0">
            <a:spAutoFit/>
          </a:bodyPr>
          <a:lstStyle/>
          <a:p>
            <a:pPr marL="0" marR="0" lvl="0" indent="0" algn="r" defTabSz="896386" rtl="0" eaLnBrk="1" fontAlgn="auto" latinLnBrk="0" hangingPunct="1">
              <a:lnSpc>
                <a:spcPct val="100000"/>
              </a:lnSpc>
              <a:spcBef>
                <a:spcPts val="0"/>
              </a:spcBef>
              <a:spcAft>
                <a:spcPts val="0"/>
              </a:spcAft>
              <a:buClrTx/>
              <a:buSzTx/>
              <a:buFontTx/>
              <a:buNone/>
              <a:tabLst/>
              <a:defRPr/>
            </a:pPr>
            <a:r>
              <a:rPr kumimoji="0" lang="en-US" sz="2000" b="0" i="0" u="none" strike="noStrike" kern="0" cap="none" spc="-49" normalizeH="0" baseline="0" noProof="0">
                <a:ln>
                  <a:noFill/>
                </a:ln>
                <a:solidFill>
                  <a:prstClr val="white"/>
                </a:solidFill>
                <a:effectLst/>
                <a:uLnTx/>
                <a:uFillTx/>
                <a:latin typeface="Segoe UI"/>
                <a:ea typeface="+mn-ea"/>
                <a:cs typeface="Segoe UI Semilight" panose="020B0402040204020203" pitchFamily="34" charset="0"/>
              </a:rPr>
              <a:t>total amount of data by 2025</a:t>
            </a:r>
          </a:p>
        </p:txBody>
      </p:sp>
    </p:spTree>
    <p:extLst>
      <p:ext uri="{BB962C8B-B14F-4D97-AF65-F5344CB8AC3E}">
        <p14:creationId xmlns:p14="http://schemas.microsoft.com/office/powerpoint/2010/main" val="80406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25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25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25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nodeType="withEffect">
                                  <p:stCondLst>
                                    <p:cond delay="25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25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25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nodeType="withEffect">
                                  <p:stCondLst>
                                    <p:cond delay="25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par>
                                <p:cTn id="32" presetID="10" presetClass="entr" presetSubtype="0" fill="hold" nodeType="withEffect">
                                  <p:stCondLst>
                                    <p:cond delay="25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nodeType="withEffect">
                                  <p:stCondLst>
                                    <p:cond delay="25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par>
                                <p:cTn id="38" presetID="10" presetClass="entr" presetSubtype="0" fill="hold" nodeType="withEffect">
                                  <p:stCondLst>
                                    <p:cond delay="25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par>
                                <p:cTn id="41" presetID="64" presetClass="path" presetSubtype="0" decel="100000" fill="hold" nodeType="withEffect">
                                  <p:stCondLst>
                                    <p:cond delay="250"/>
                                  </p:stCondLst>
                                  <p:childTnLst>
                                    <p:animMotion origin="layout" path="M 0.075 0.02686 L -4.16667E-6 2.59259E-6 " pathEditMode="relative" rAng="0" ptsTypes="AA">
                                      <p:cBhvr>
                                        <p:cTn id="42" dur="500" fill="hold"/>
                                        <p:tgtEl>
                                          <p:spTgt spid="37"/>
                                        </p:tgtEl>
                                        <p:attrNameLst>
                                          <p:attrName>ppt_x</p:attrName>
                                          <p:attrName>ppt_y</p:attrName>
                                        </p:attrNameLst>
                                      </p:cBhvr>
                                      <p:rCtr x="-3750" y="-1250"/>
                                    </p:animMotion>
                                  </p:childTnLst>
                                </p:cTn>
                              </p:par>
                              <p:par>
                                <p:cTn id="43" presetID="64" presetClass="path" presetSubtype="0" accel="50000" decel="50000" fill="hold" nodeType="withEffect">
                                  <p:stCondLst>
                                    <p:cond delay="250"/>
                                  </p:stCondLst>
                                  <p:childTnLst>
                                    <p:animMotion origin="layout" path="M 0.06732 0.07592 L -4.16667E-6 2.96296E-6 " pathEditMode="relative" rAng="0" ptsTypes="AA">
                                      <p:cBhvr>
                                        <p:cTn id="44" dur="500" fill="hold"/>
                                        <p:tgtEl>
                                          <p:spTgt spid="34"/>
                                        </p:tgtEl>
                                        <p:attrNameLst>
                                          <p:attrName>ppt_x</p:attrName>
                                          <p:attrName>ppt_y</p:attrName>
                                        </p:attrNameLst>
                                      </p:cBhvr>
                                      <p:rCtr x="-3372" y="-3727"/>
                                    </p:animMotion>
                                  </p:childTnLst>
                                </p:cTn>
                              </p:par>
                              <p:par>
                                <p:cTn id="45" presetID="64" presetClass="path" presetSubtype="0" accel="50000" decel="50000" fill="hold" nodeType="withEffect">
                                  <p:stCondLst>
                                    <p:cond delay="250"/>
                                  </p:stCondLst>
                                  <p:childTnLst>
                                    <p:animMotion origin="layout" path="M 0.05951 0.09421 L -1.875E-6 2.96296E-6 " pathEditMode="relative" rAng="0" ptsTypes="AA">
                                      <p:cBhvr>
                                        <p:cTn id="46" dur="500" fill="hold"/>
                                        <p:tgtEl>
                                          <p:spTgt spid="31"/>
                                        </p:tgtEl>
                                        <p:attrNameLst>
                                          <p:attrName>ppt_x</p:attrName>
                                          <p:attrName>ppt_y</p:attrName>
                                        </p:attrNameLst>
                                      </p:cBhvr>
                                      <p:rCtr x="-3021" y="-4699"/>
                                    </p:animMotion>
                                  </p:childTnLst>
                                </p:cTn>
                              </p:par>
                              <p:par>
                                <p:cTn id="47" presetID="64" presetClass="path" presetSubtype="0" accel="50000" decel="50000" fill="hold" nodeType="withEffect">
                                  <p:stCondLst>
                                    <p:cond delay="250"/>
                                  </p:stCondLst>
                                  <p:childTnLst>
                                    <p:animMotion origin="layout" path="M 0.04037 0.13125 L -1.04167E-6 7.40741E-7 " pathEditMode="relative" rAng="0" ptsTypes="AA">
                                      <p:cBhvr>
                                        <p:cTn id="48" dur="500" fill="hold"/>
                                        <p:tgtEl>
                                          <p:spTgt spid="28"/>
                                        </p:tgtEl>
                                        <p:attrNameLst>
                                          <p:attrName>ppt_x</p:attrName>
                                          <p:attrName>ppt_y</p:attrName>
                                        </p:attrNameLst>
                                      </p:cBhvr>
                                      <p:rCtr x="-2031" y="-6597"/>
                                    </p:animMotion>
                                  </p:childTnLst>
                                </p:cTn>
                              </p:par>
                              <p:par>
                                <p:cTn id="49" presetID="64" presetClass="path" presetSubtype="0" accel="50000" decel="50000" fill="hold" nodeType="withEffect">
                                  <p:stCondLst>
                                    <p:cond delay="250"/>
                                  </p:stCondLst>
                                  <p:childTnLst>
                                    <p:animMotion origin="layout" path="M 0.01849 0.10672 L -3.75E-6 -3.7037E-7 " pathEditMode="relative" rAng="0" ptsTypes="AA">
                                      <p:cBhvr>
                                        <p:cTn id="50" dur="500" fill="hold"/>
                                        <p:tgtEl>
                                          <p:spTgt spid="25"/>
                                        </p:tgtEl>
                                        <p:attrNameLst>
                                          <p:attrName>ppt_x</p:attrName>
                                          <p:attrName>ppt_y</p:attrName>
                                        </p:attrNameLst>
                                      </p:cBhvr>
                                      <p:rCtr x="-924" y="-5278"/>
                                    </p:animMotion>
                                  </p:childTnLst>
                                </p:cTn>
                              </p:par>
                              <p:par>
                                <p:cTn id="51" presetID="64" presetClass="path" presetSubtype="0" accel="50000" decel="50000" fill="hold" nodeType="withEffect">
                                  <p:stCondLst>
                                    <p:cond delay="250"/>
                                  </p:stCondLst>
                                  <p:childTnLst>
                                    <p:animMotion origin="layout" path="M 0.00156 0.12315 L 1.04167E-6 -3.7037E-6 " pathEditMode="relative" rAng="0" ptsTypes="AA">
                                      <p:cBhvr>
                                        <p:cTn id="52" dur="500" fill="hold"/>
                                        <p:tgtEl>
                                          <p:spTgt spid="22"/>
                                        </p:tgtEl>
                                        <p:attrNameLst>
                                          <p:attrName>ppt_x</p:attrName>
                                          <p:attrName>ppt_y</p:attrName>
                                        </p:attrNameLst>
                                      </p:cBhvr>
                                      <p:rCtr x="-143" y="-6551"/>
                                    </p:animMotion>
                                  </p:childTnLst>
                                </p:cTn>
                              </p:par>
                              <p:par>
                                <p:cTn id="53" presetID="64" presetClass="path" presetSubtype="0" accel="50000" decel="50000" fill="hold" nodeType="withEffect">
                                  <p:stCondLst>
                                    <p:cond delay="250"/>
                                  </p:stCondLst>
                                  <p:childTnLst>
                                    <p:animMotion origin="layout" path="M -0.0181 0.13079 L 2.08333E-7 -4.07407E-6 " pathEditMode="relative" rAng="0" ptsTypes="AA">
                                      <p:cBhvr>
                                        <p:cTn id="54" dur="500" fill="hold"/>
                                        <p:tgtEl>
                                          <p:spTgt spid="41"/>
                                        </p:tgtEl>
                                        <p:attrNameLst>
                                          <p:attrName>ppt_x</p:attrName>
                                          <p:attrName>ppt_y</p:attrName>
                                        </p:attrNameLst>
                                      </p:cBhvr>
                                      <p:rCtr x="924" y="-6620"/>
                                    </p:animMotion>
                                  </p:childTnLst>
                                </p:cTn>
                              </p:par>
                              <p:par>
                                <p:cTn id="55" presetID="64" presetClass="path" presetSubtype="0" accel="50000" decel="50000" fill="hold" nodeType="withEffect">
                                  <p:stCondLst>
                                    <p:cond delay="250"/>
                                  </p:stCondLst>
                                  <p:childTnLst>
                                    <p:animMotion origin="layout" path="M -0.03515 0.12222 L -3.33333E-6 -2.96296E-6 " pathEditMode="relative" rAng="0" ptsTypes="AA">
                                      <p:cBhvr>
                                        <p:cTn id="56" dur="500" fill="hold"/>
                                        <p:tgtEl>
                                          <p:spTgt spid="46"/>
                                        </p:tgtEl>
                                        <p:attrNameLst>
                                          <p:attrName>ppt_x</p:attrName>
                                          <p:attrName>ppt_y</p:attrName>
                                        </p:attrNameLst>
                                      </p:cBhvr>
                                      <p:rCtr x="1745" y="-6157"/>
                                    </p:animMotion>
                                  </p:childTnLst>
                                </p:cTn>
                              </p:par>
                              <p:par>
                                <p:cTn id="57" presetID="64" presetClass="path" presetSubtype="0" accel="50000" decel="50000" fill="hold" nodeType="withEffect">
                                  <p:stCondLst>
                                    <p:cond delay="250"/>
                                  </p:stCondLst>
                                  <p:childTnLst>
                                    <p:animMotion origin="layout" path="M -0.05313 0.0875 L 1.45833E-6 -3.7037E-6 " pathEditMode="relative" rAng="0" ptsTypes="AA">
                                      <p:cBhvr>
                                        <p:cTn id="58" dur="500" fill="hold"/>
                                        <p:tgtEl>
                                          <p:spTgt spid="52"/>
                                        </p:tgtEl>
                                        <p:attrNameLst>
                                          <p:attrName>ppt_x</p:attrName>
                                          <p:attrName>ppt_y</p:attrName>
                                        </p:attrNameLst>
                                      </p:cBhvr>
                                      <p:rCtr x="2708" y="-4398"/>
                                    </p:animMotion>
                                  </p:childTnLst>
                                </p:cTn>
                              </p:par>
                              <p:par>
                                <p:cTn id="59" presetID="64" presetClass="path" presetSubtype="0" accel="50000" decel="50000" fill="hold" nodeType="withEffect">
                                  <p:stCondLst>
                                    <p:cond delay="250"/>
                                  </p:stCondLst>
                                  <p:childTnLst>
                                    <p:animMotion origin="layout" path="M -0.05521 0.0757 L -2.5E-6 2.22222E-6 " pathEditMode="relative" rAng="0" ptsTypes="AA">
                                      <p:cBhvr>
                                        <p:cTn id="60" dur="500" fill="hold"/>
                                        <p:tgtEl>
                                          <p:spTgt spid="55"/>
                                        </p:tgtEl>
                                        <p:attrNameLst>
                                          <p:attrName>ppt_x</p:attrName>
                                          <p:attrName>ppt_y</p:attrName>
                                        </p:attrNameLst>
                                      </p:cBhvr>
                                      <p:rCtr x="2786" y="-3681"/>
                                    </p:animMotion>
                                  </p:childTnLst>
                                </p:cTn>
                              </p:par>
                              <p:par>
                                <p:cTn id="61" presetID="64" presetClass="path" presetSubtype="0" accel="50000" decel="50000" fill="hold" nodeType="withEffect">
                                  <p:stCondLst>
                                    <p:cond delay="250"/>
                                  </p:stCondLst>
                                  <p:childTnLst>
                                    <p:animMotion origin="layout" path="M -0.0802 0.01945 L -3.33333E-6 2.96296E-6 " pathEditMode="relative" rAng="0" ptsTypes="AA">
                                      <p:cBhvr>
                                        <p:cTn id="62" dur="500" fill="hold"/>
                                        <p:tgtEl>
                                          <p:spTgt spid="58"/>
                                        </p:tgtEl>
                                        <p:attrNameLst>
                                          <p:attrName>ppt_x</p:attrName>
                                          <p:attrName>ppt_y</p:attrName>
                                        </p:attrNameLst>
                                      </p:cBhvr>
                                      <p:rCtr x="3997" y="-949"/>
                                    </p:animMotion>
                                  </p:childTnLst>
                                </p:cTn>
                              </p:par>
                              <p:par>
                                <p:cTn id="63" presetID="2" presetClass="entr" presetSubtype="8"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 calcmode="lin" valueType="num">
                                      <p:cBhvr additive="base">
                                        <p:cTn id="65" dur="500" fill="hold"/>
                                        <p:tgtEl>
                                          <p:spTgt spid="44"/>
                                        </p:tgtEl>
                                        <p:attrNameLst>
                                          <p:attrName>ppt_x</p:attrName>
                                        </p:attrNameLst>
                                      </p:cBhvr>
                                      <p:tavLst>
                                        <p:tav tm="0">
                                          <p:val>
                                            <p:strVal val="0-#ppt_w/2"/>
                                          </p:val>
                                        </p:tav>
                                        <p:tav tm="100000">
                                          <p:val>
                                            <p:strVal val="#ppt_x"/>
                                          </p:val>
                                        </p:tav>
                                      </p:tavLst>
                                    </p:anim>
                                    <p:anim calcmode="lin" valueType="num">
                                      <p:cBhvr additive="base">
                                        <p:cTn id="66" dur="500" fill="hold"/>
                                        <p:tgtEl>
                                          <p:spTgt spid="44"/>
                                        </p:tgtEl>
                                        <p:attrNameLst>
                                          <p:attrName>ppt_y</p:attrName>
                                        </p:attrNameLst>
                                      </p:cBhvr>
                                      <p:tavLst>
                                        <p:tav tm="0">
                                          <p:val>
                                            <p:strVal val="#ppt_y"/>
                                          </p:val>
                                        </p:tav>
                                        <p:tav tm="100000">
                                          <p:val>
                                            <p:strVal val="#ppt_y"/>
                                          </p:val>
                                        </p:tav>
                                      </p:tavLst>
                                    </p:anim>
                                  </p:childTnLst>
                                </p:cTn>
                              </p:par>
                              <p:par>
                                <p:cTn id="67" presetID="2" presetClass="entr" presetSubtype="8" decel="100000"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anim calcmode="lin" valueType="num">
                                      <p:cBhvr additive="base">
                                        <p:cTn id="69" dur="500" fill="hold"/>
                                        <p:tgtEl>
                                          <p:spTgt spid="45"/>
                                        </p:tgtEl>
                                        <p:attrNameLst>
                                          <p:attrName>ppt_x</p:attrName>
                                        </p:attrNameLst>
                                      </p:cBhvr>
                                      <p:tavLst>
                                        <p:tav tm="0">
                                          <p:val>
                                            <p:strVal val="0-#ppt_w/2"/>
                                          </p:val>
                                        </p:tav>
                                        <p:tav tm="100000">
                                          <p:val>
                                            <p:strVal val="#ppt_x"/>
                                          </p:val>
                                        </p:tav>
                                      </p:tavLst>
                                    </p:anim>
                                    <p:anim calcmode="lin" valueType="num">
                                      <p:cBhvr additive="base">
                                        <p:cTn id="70" dur="500" fill="hold"/>
                                        <p:tgtEl>
                                          <p:spTgt spid="45"/>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400"/>
                                  </p:stCondLst>
                                  <p:childTnLst>
                                    <p:set>
                                      <p:cBhvr>
                                        <p:cTn id="72" dur="1" fill="hold">
                                          <p:stCondLst>
                                            <p:cond delay="0"/>
                                          </p:stCondLst>
                                        </p:cTn>
                                        <p:tgtEl>
                                          <p:spTgt spid="47"/>
                                        </p:tgtEl>
                                        <p:attrNameLst>
                                          <p:attrName>style.visibility</p:attrName>
                                        </p:attrNameLst>
                                      </p:cBhvr>
                                      <p:to>
                                        <p:strVal val="visible"/>
                                      </p:to>
                                    </p:set>
                                    <p:anim calcmode="lin" valueType="num">
                                      <p:cBhvr additive="base">
                                        <p:cTn id="73" dur="500" fill="hold"/>
                                        <p:tgtEl>
                                          <p:spTgt spid="47"/>
                                        </p:tgtEl>
                                        <p:attrNameLst>
                                          <p:attrName>ppt_x</p:attrName>
                                        </p:attrNameLst>
                                      </p:cBhvr>
                                      <p:tavLst>
                                        <p:tav tm="0">
                                          <p:val>
                                            <p:strVal val="1+#ppt_w/2"/>
                                          </p:val>
                                        </p:tav>
                                        <p:tav tm="100000">
                                          <p:val>
                                            <p:strVal val="#ppt_x"/>
                                          </p:val>
                                        </p:tav>
                                      </p:tavLst>
                                    </p:anim>
                                    <p:anim calcmode="lin" valueType="num">
                                      <p:cBhvr additive="base">
                                        <p:cTn id="74" dur="500" fill="hold"/>
                                        <p:tgtEl>
                                          <p:spTgt spid="47"/>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400"/>
                                  </p:stCondLst>
                                  <p:childTnLst>
                                    <p:set>
                                      <p:cBhvr>
                                        <p:cTn id="76" dur="1" fill="hold">
                                          <p:stCondLst>
                                            <p:cond delay="0"/>
                                          </p:stCondLst>
                                        </p:cTn>
                                        <p:tgtEl>
                                          <p:spTgt spid="48"/>
                                        </p:tgtEl>
                                        <p:attrNameLst>
                                          <p:attrName>style.visibility</p:attrName>
                                        </p:attrNameLst>
                                      </p:cBhvr>
                                      <p:to>
                                        <p:strVal val="visible"/>
                                      </p:to>
                                    </p:set>
                                    <p:anim calcmode="lin" valueType="num">
                                      <p:cBhvr additive="base">
                                        <p:cTn id="77" dur="500" fill="hold"/>
                                        <p:tgtEl>
                                          <p:spTgt spid="48"/>
                                        </p:tgtEl>
                                        <p:attrNameLst>
                                          <p:attrName>ppt_x</p:attrName>
                                        </p:attrNameLst>
                                      </p:cBhvr>
                                      <p:tavLst>
                                        <p:tav tm="0">
                                          <p:val>
                                            <p:strVal val="1+#ppt_w/2"/>
                                          </p:val>
                                        </p:tav>
                                        <p:tav tm="100000">
                                          <p:val>
                                            <p:strVal val="#ppt_x"/>
                                          </p:val>
                                        </p:tav>
                                      </p:tavLst>
                                    </p:anim>
                                    <p:anim calcmode="lin" valueType="num">
                                      <p:cBhvr additive="base">
                                        <p:cTn id="78"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4" grpId="0"/>
      <p:bldP spid="45" grpId="0"/>
      <p:bldP spid="47" grpId="0"/>
      <p:bldP spid="4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B5880EAC-8AFE-4C71-A5C5-39138DEDF1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222" b="38481"/>
          <a:stretch/>
        </p:blipFill>
        <p:spPr>
          <a:xfrm>
            <a:off x="-55456" y="2017713"/>
            <a:ext cx="12247456" cy="2782887"/>
          </a:xfrm>
          <a:prstGeom prst="rect">
            <a:avLst/>
          </a:prstGeom>
        </p:spPr>
      </p:pic>
      <p:sp>
        <p:nvSpPr>
          <p:cNvPr id="47" name="Rectangle 46">
            <a:extLst>
              <a:ext uri="{FF2B5EF4-FFF2-40B4-BE49-F238E27FC236}">
                <a16:creationId xmlns:a16="http://schemas.microsoft.com/office/drawing/2014/main" id="{7B2B1CEF-611B-480B-8818-E1D07B4DCCDB}"/>
              </a:ext>
            </a:extLst>
          </p:cNvPr>
          <p:cNvSpPr/>
          <p:nvPr/>
        </p:nvSpPr>
        <p:spPr bwMode="auto">
          <a:xfrm rot="10800000">
            <a:off x="-55456" y="2011336"/>
            <a:ext cx="12247456" cy="533286"/>
          </a:xfrm>
          <a:prstGeom prst="rect">
            <a:avLst/>
          </a:prstGeom>
          <a:gradFill flip="none" rotWithShape="1">
            <a:gsLst>
              <a:gs pos="93000">
                <a:schemeClr val="bg1"/>
              </a:gs>
              <a:gs pos="0">
                <a:schemeClr val="bg1">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Rectangle 47">
            <a:extLst>
              <a:ext uri="{FF2B5EF4-FFF2-40B4-BE49-F238E27FC236}">
                <a16:creationId xmlns:a16="http://schemas.microsoft.com/office/drawing/2014/main" id="{E38490D3-EDEE-4CB1-8F29-0A59EF923810}"/>
              </a:ext>
            </a:extLst>
          </p:cNvPr>
          <p:cNvSpPr/>
          <p:nvPr/>
        </p:nvSpPr>
        <p:spPr bwMode="auto">
          <a:xfrm>
            <a:off x="-55456" y="4268937"/>
            <a:ext cx="12247456" cy="533286"/>
          </a:xfrm>
          <a:prstGeom prst="rect">
            <a:avLst/>
          </a:prstGeom>
          <a:gradFill flip="none" rotWithShape="1">
            <a:gsLst>
              <a:gs pos="93000">
                <a:schemeClr val="bg1"/>
              </a:gs>
              <a:gs pos="0">
                <a:schemeClr val="bg1">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A4D4CB4D-8E0E-4A68-9A05-9A0C64ABE4C1}"/>
              </a:ext>
            </a:extLst>
          </p:cNvPr>
          <p:cNvSpPr>
            <a:spLocks noGrp="1"/>
          </p:cNvSpPr>
          <p:nvPr>
            <p:ph type="title"/>
          </p:nvPr>
        </p:nvSpPr>
        <p:spPr>
          <a:xfrm>
            <a:off x="590868" y="429406"/>
            <a:ext cx="11018520" cy="553998"/>
          </a:xfrm>
        </p:spPr>
        <p:txBody>
          <a:bodyPr/>
          <a:lstStyle/>
          <a:p>
            <a:pPr algn="ctr"/>
            <a:r>
              <a:rPr lang="en-US">
                <a:cs typeface="Segoe UI"/>
              </a:rPr>
              <a:t>Azure Synapse data explorer</a:t>
            </a:r>
          </a:p>
        </p:txBody>
      </p:sp>
      <p:sp>
        <p:nvSpPr>
          <p:cNvPr id="4" name="TextBox 3">
            <a:extLst>
              <a:ext uri="{FF2B5EF4-FFF2-40B4-BE49-F238E27FC236}">
                <a16:creationId xmlns:a16="http://schemas.microsoft.com/office/drawing/2014/main" id="{36CA99DA-890F-425B-9B71-5847682D43E6}"/>
              </a:ext>
            </a:extLst>
          </p:cNvPr>
          <p:cNvSpPr txBox="1"/>
          <p:nvPr/>
        </p:nvSpPr>
        <p:spPr>
          <a:xfrm>
            <a:off x="2254734" y="5416809"/>
            <a:ext cx="7686912"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0E6FF"/>
                </a:solidFill>
                <a:effectLst/>
                <a:uLnTx/>
                <a:uFillTx/>
                <a:latin typeface="Segoe UI"/>
                <a:ea typeface="+mn-ea"/>
                <a:cs typeface="+mn-cs"/>
              </a:rPr>
              <a:t>Distributed storage &amp; query engine optimized for log &amp; telemetry data</a:t>
            </a:r>
          </a:p>
        </p:txBody>
      </p:sp>
      <p:sp>
        <p:nvSpPr>
          <p:cNvPr id="24" name="Oval 23">
            <a:extLst>
              <a:ext uri="{FF2B5EF4-FFF2-40B4-BE49-F238E27FC236}">
                <a16:creationId xmlns:a16="http://schemas.microsoft.com/office/drawing/2014/main" id="{C7E0195B-D2B3-4F31-A498-6B6CC3767B88}"/>
              </a:ext>
            </a:extLst>
          </p:cNvPr>
          <p:cNvSpPr/>
          <p:nvPr/>
        </p:nvSpPr>
        <p:spPr bwMode="auto">
          <a:xfrm>
            <a:off x="10062489" y="4677672"/>
            <a:ext cx="798826" cy="798826"/>
          </a:xfrm>
          <a:prstGeom prst="ellipse">
            <a:avLst/>
          </a:prstGeom>
          <a:solidFill>
            <a:schemeClr val="bg1"/>
          </a:solidFill>
          <a:ln w="19050">
            <a:solidFill>
              <a:schemeClr val="accent2"/>
            </a:solidFill>
            <a:headEnd type="none" w="med" len="med"/>
            <a:tailEnd type="none" w="med" len="med"/>
          </a:ln>
          <a:effectLst>
            <a:glow rad="177800">
              <a:schemeClr val="accent2">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6" name="Graphic 25">
            <a:extLst>
              <a:ext uri="{FF2B5EF4-FFF2-40B4-BE49-F238E27FC236}">
                <a16:creationId xmlns:a16="http://schemas.microsoft.com/office/drawing/2014/main" id="{268EEA30-5914-44DD-9E4F-6F9E60261F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49499" y="4649239"/>
            <a:ext cx="686400" cy="713856"/>
          </a:xfrm>
          <a:prstGeom prst="rect">
            <a:avLst/>
          </a:prstGeom>
        </p:spPr>
      </p:pic>
      <p:sp>
        <p:nvSpPr>
          <p:cNvPr id="45" name="Freeform: Shape 44">
            <a:extLst>
              <a:ext uri="{FF2B5EF4-FFF2-40B4-BE49-F238E27FC236}">
                <a16:creationId xmlns:a16="http://schemas.microsoft.com/office/drawing/2014/main" id="{6DD14DB5-E8AB-460D-9E93-AA7F0B99E18F}"/>
              </a:ext>
            </a:extLst>
          </p:cNvPr>
          <p:cNvSpPr/>
          <p:nvPr/>
        </p:nvSpPr>
        <p:spPr bwMode="auto">
          <a:xfrm>
            <a:off x="409073" y="1549332"/>
            <a:ext cx="11442032" cy="3583993"/>
          </a:xfrm>
          <a:custGeom>
            <a:avLst/>
            <a:gdLst>
              <a:gd name="connsiteX0" fmla="*/ 0 w 11213431"/>
              <a:gd name="connsiteY0" fmla="*/ 0 h 4535906"/>
              <a:gd name="connsiteX1" fmla="*/ 5209674 w 11213431"/>
              <a:gd name="connsiteY1" fmla="*/ 2622885 h 4535906"/>
              <a:gd name="connsiteX2" fmla="*/ 11213431 w 11213431"/>
              <a:gd name="connsiteY2" fmla="*/ 4535906 h 4535906"/>
              <a:gd name="connsiteX0" fmla="*/ 0 w 11778916"/>
              <a:gd name="connsiteY0" fmla="*/ 0 h 4463717"/>
              <a:gd name="connsiteX1" fmla="*/ 5775159 w 11778916"/>
              <a:gd name="connsiteY1" fmla="*/ 2550696 h 4463717"/>
              <a:gd name="connsiteX2" fmla="*/ 11778916 w 11778916"/>
              <a:gd name="connsiteY2" fmla="*/ 4463717 h 4463717"/>
              <a:gd name="connsiteX0" fmla="*/ 0 w 11778916"/>
              <a:gd name="connsiteY0" fmla="*/ 3063 h 4466780"/>
              <a:gd name="connsiteX1" fmla="*/ 5775159 w 11778916"/>
              <a:gd name="connsiteY1" fmla="*/ 2553759 h 4466780"/>
              <a:gd name="connsiteX2" fmla="*/ 11778916 w 11778916"/>
              <a:gd name="connsiteY2" fmla="*/ 4466780 h 4466780"/>
              <a:gd name="connsiteX0" fmla="*/ 0 w 11778916"/>
              <a:gd name="connsiteY0" fmla="*/ 3063 h 4466780"/>
              <a:gd name="connsiteX1" fmla="*/ 5775159 w 11778916"/>
              <a:gd name="connsiteY1" fmla="*/ 2553759 h 4466780"/>
              <a:gd name="connsiteX2" fmla="*/ 11778916 w 11778916"/>
              <a:gd name="connsiteY2" fmla="*/ 4466780 h 4466780"/>
              <a:gd name="connsiteX0" fmla="*/ 0 w 11622505"/>
              <a:gd name="connsiteY0" fmla="*/ 3063 h 4418654"/>
              <a:gd name="connsiteX1" fmla="*/ 5775159 w 11622505"/>
              <a:gd name="connsiteY1" fmla="*/ 2553759 h 4418654"/>
              <a:gd name="connsiteX2" fmla="*/ 11622505 w 11622505"/>
              <a:gd name="connsiteY2" fmla="*/ 4418654 h 4418654"/>
              <a:gd name="connsiteX0" fmla="*/ 0 w 11622505"/>
              <a:gd name="connsiteY0" fmla="*/ 3063 h 4418654"/>
              <a:gd name="connsiteX1" fmla="*/ 5775159 w 11622505"/>
              <a:gd name="connsiteY1" fmla="*/ 2553759 h 4418654"/>
              <a:gd name="connsiteX2" fmla="*/ 11622505 w 11622505"/>
              <a:gd name="connsiteY2" fmla="*/ 4418654 h 4418654"/>
              <a:gd name="connsiteX0" fmla="*/ 0 w 11622505"/>
              <a:gd name="connsiteY0" fmla="*/ 3063 h 4418654"/>
              <a:gd name="connsiteX1" fmla="*/ 5775159 w 11622505"/>
              <a:gd name="connsiteY1" fmla="*/ 2553759 h 4418654"/>
              <a:gd name="connsiteX2" fmla="*/ 11622505 w 11622505"/>
              <a:gd name="connsiteY2" fmla="*/ 4418654 h 4418654"/>
              <a:gd name="connsiteX0" fmla="*/ 0 w 11634536"/>
              <a:gd name="connsiteY0" fmla="*/ 3063 h 4250212"/>
              <a:gd name="connsiteX1" fmla="*/ 5775159 w 11634536"/>
              <a:gd name="connsiteY1" fmla="*/ 2553759 h 4250212"/>
              <a:gd name="connsiteX2" fmla="*/ 11634536 w 11634536"/>
              <a:gd name="connsiteY2" fmla="*/ 4250212 h 4250212"/>
              <a:gd name="connsiteX0" fmla="*/ 0 w 11550315"/>
              <a:gd name="connsiteY0" fmla="*/ 4308 h 3685973"/>
              <a:gd name="connsiteX1" fmla="*/ 5690938 w 11550315"/>
              <a:gd name="connsiteY1" fmla="*/ 1989520 h 3685973"/>
              <a:gd name="connsiteX2" fmla="*/ 11550315 w 11550315"/>
              <a:gd name="connsiteY2" fmla="*/ 3685973 h 3685973"/>
              <a:gd name="connsiteX0" fmla="*/ 0 w 11550315"/>
              <a:gd name="connsiteY0" fmla="*/ 4308 h 3685973"/>
              <a:gd name="connsiteX1" fmla="*/ 5690938 w 11550315"/>
              <a:gd name="connsiteY1" fmla="*/ 1989520 h 3685973"/>
              <a:gd name="connsiteX2" fmla="*/ 11550315 w 11550315"/>
              <a:gd name="connsiteY2" fmla="*/ 3685973 h 3685973"/>
              <a:gd name="connsiteX0" fmla="*/ 0 w 11977498"/>
              <a:gd name="connsiteY0" fmla="*/ 4308 h 3811635"/>
              <a:gd name="connsiteX1" fmla="*/ 5690938 w 11977498"/>
              <a:gd name="connsiteY1" fmla="*/ 1989520 h 3811635"/>
              <a:gd name="connsiteX2" fmla="*/ 11550315 w 11977498"/>
              <a:gd name="connsiteY2" fmla="*/ 3685973 h 3811635"/>
              <a:gd name="connsiteX3" fmla="*/ 11526253 w 11977498"/>
              <a:gd name="connsiteY3" fmla="*/ 3685972 h 3811635"/>
              <a:gd name="connsiteX0" fmla="*/ 0 w 12017387"/>
              <a:gd name="connsiteY0" fmla="*/ 4308 h 4215361"/>
              <a:gd name="connsiteX1" fmla="*/ 5690938 w 12017387"/>
              <a:gd name="connsiteY1" fmla="*/ 1989520 h 4215361"/>
              <a:gd name="connsiteX2" fmla="*/ 11550315 w 12017387"/>
              <a:gd name="connsiteY2" fmla="*/ 3685973 h 4215361"/>
              <a:gd name="connsiteX3" fmla="*/ 11670632 w 12017387"/>
              <a:gd name="connsiteY3" fmla="*/ 4215361 h 4215361"/>
              <a:gd name="connsiteX0" fmla="*/ 0 w 11670632"/>
              <a:gd name="connsiteY0" fmla="*/ 4308 h 4215361"/>
              <a:gd name="connsiteX1" fmla="*/ 5690938 w 11670632"/>
              <a:gd name="connsiteY1" fmla="*/ 1989520 h 4215361"/>
              <a:gd name="connsiteX2" fmla="*/ 11670632 w 11670632"/>
              <a:gd name="connsiteY2" fmla="*/ 4215361 h 4215361"/>
              <a:gd name="connsiteX0" fmla="*/ 0 w 11478127"/>
              <a:gd name="connsiteY0" fmla="*/ 4308 h 3673940"/>
              <a:gd name="connsiteX1" fmla="*/ 5690938 w 11478127"/>
              <a:gd name="connsiteY1" fmla="*/ 1989520 h 3673940"/>
              <a:gd name="connsiteX2" fmla="*/ 11478127 w 11478127"/>
              <a:gd name="connsiteY2" fmla="*/ 3673940 h 3673940"/>
              <a:gd name="connsiteX0" fmla="*/ 0 w 11478127"/>
              <a:gd name="connsiteY0" fmla="*/ 4308 h 3680618"/>
              <a:gd name="connsiteX1" fmla="*/ 5690938 w 11478127"/>
              <a:gd name="connsiteY1" fmla="*/ 1989520 h 3680618"/>
              <a:gd name="connsiteX2" fmla="*/ 11478127 w 11478127"/>
              <a:gd name="connsiteY2" fmla="*/ 3673940 h 3680618"/>
              <a:gd name="connsiteX0" fmla="*/ 0 w 11478127"/>
              <a:gd name="connsiteY0" fmla="*/ 3475 h 3679785"/>
              <a:gd name="connsiteX1" fmla="*/ 5690938 w 11478127"/>
              <a:gd name="connsiteY1" fmla="*/ 1988687 h 3679785"/>
              <a:gd name="connsiteX2" fmla="*/ 11478127 w 11478127"/>
              <a:gd name="connsiteY2" fmla="*/ 3673107 h 3679785"/>
              <a:gd name="connsiteX0" fmla="*/ 0 w 11478127"/>
              <a:gd name="connsiteY0" fmla="*/ 3475 h 3678391"/>
              <a:gd name="connsiteX1" fmla="*/ 5690938 w 11478127"/>
              <a:gd name="connsiteY1" fmla="*/ 1988687 h 3678391"/>
              <a:gd name="connsiteX2" fmla="*/ 11478127 w 11478127"/>
              <a:gd name="connsiteY2" fmla="*/ 3673107 h 3678391"/>
              <a:gd name="connsiteX0" fmla="*/ 0 w 11478127"/>
              <a:gd name="connsiteY0" fmla="*/ 3313 h 3678549"/>
              <a:gd name="connsiteX1" fmla="*/ 5702970 w 11478127"/>
              <a:gd name="connsiteY1" fmla="*/ 2072746 h 3678549"/>
              <a:gd name="connsiteX2" fmla="*/ 11478127 w 11478127"/>
              <a:gd name="connsiteY2" fmla="*/ 3672945 h 3678549"/>
              <a:gd name="connsiteX0" fmla="*/ 0 w 11478127"/>
              <a:gd name="connsiteY0" fmla="*/ 3313 h 3678549"/>
              <a:gd name="connsiteX1" fmla="*/ 5702970 w 11478127"/>
              <a:gd name="connsiteY1" fmla="*/ 2072746 h 3678549"/>
              <a:gd name="connsiteX2" fmla="*/ 11478127 w 11478127"/>
              <a:gd name="connsiteY2" fmla="*/ 3672945 h 3678549"/>
              <a:gd name="connsiteX0" fmla="*/ 0 w 11442032"/>
              <a:gd name="connsiteY0" fmla="*/ 3313 h 3678549"/>
              <a:gd name="connsiteX1" fmla="*/ 5702970 w 11442032"/>
              <a:gd name="connsiteY1" fmla="*/ 2072746 h 3678549"/>
              <a:gd name="connsiteX2" fmla="*/ 11442032 w 11442032"/>
              <a:gd name="connsiteY2" fmla="*/ 3672945 h 3678549"/>
              <a:gd name="connsiteX0" fmla="*/ 0 w 11442032"/>
              <a:gd name="connsiteY0" fmla="*/ 3313 h 3679839"/>
              <a:gd name="connsiteX1" fmla="*/ 5702970 w 11442032"/>
              <a:gd name="connsiteY1" fmla="*/ 2072746 h 3679839"/>
              <a:gd name="connsiteX2" fmla="*/ 11442032 w 11442032"/>
              <a:gd name="connsiteY2" fmla="*/ 3672945 h 3679839"/>
              <a:gd name="connsiteX0" fmla="*/ 0 w 11442032"/>
              <a:gd name="connsiteY0" fmla="*/ 3966 h 3680492"/>
              <a:gd name="connsiteX1" fmla="*/ 5702970 w 11442032"/>
              <a:gd name="connsiteY1" fmla="*/ 2073399 h 3680492"/>
              <a:gd name="connsiteX2" fmla="*/ 11442032 w 11442032"/>
              <a:gd name="connsiteY2" fmla="*/ 3673598 h 3680492"/>
              <a:gd name="connsiteX0" fmla="*/ 0 w 11442032"/>
              <a:gd name="connsiteY0" fmla="*/ 3966 h 3681472"/>
              <a:gd name="connsiteX1" fmla="*/ 5702970 w 11442032"/>
              <a:gd name="connsiteY1" fmla="*/ 2073399 h 3681472"/>
              <a:gd name="connsiteX2" fmla="*/ 11442032 w 11442032"/>
              <a:gd name="connsiteY2" fmla="*/ 3673598 h 3681472"/>
              <a:gd name="connsiteX0" fmla="*/ 0 w 11442032"/>
              <a:gd name="connsiteY0" fmla="*/ 4162 h 3681668"/>
              <a:gd name="connsiteX1" fmla="*/ 5702970 w 11442032"/>
              <a:gd name="connsiteY1" fmla="*/ 2073595 h 3681668"/>
              <a:gd name="connsiteX2" fmla="*/ 11442032 w 11442032"/>
              <a:gd name="connsiteY2" fmla="*/ 3673794 h 3681668"/>
            </a:gdLst>
            <a:ahLst/>
            <a:cxnLst>
              <a:cxn ang="0">
                <a:pos x="connsiteX0" y="connsiteY0"/>
              </a:cxn>
              <a:cxn ang="0">
                <a:pos x="connsiteX1" y="connsiteY1"/>
              </a:cxn>
              <a:cxn ang="0">
                <a:pos x="connsiteX2" y="connsiteY2"/>
              </a:cxn>
            </a:cxnLst>
            <a:rect l="l" t="t" r="r" b="b"/>
            <a:pathLst>
              <a:path w="11442032" h="3681668">
                <a:moveTo>
                  <a:pt x="0" y="4162"/>
                </a:moveTo>
                <a:cubicBezTo>
                  <a:pt x="2524626" y="-85072"/>
                  <a:pt x="4134856" y="1281515"/>
                  <a:pt x="5702970" y="2073595"/>
                </a:cubicBezTo>
                <a:cubicBezTo>
                  <a:pt x="7443537" y="2871690"/>
                  <a:pt x="9029200" y="3775561"/>
                  <a:pt x="11442032" y="3673794"/>
                </a:cubicBezTo>
              </a:path>
            </a:pathLst>
          </a:custGeom>
          <a:noFill/>
          <a:ln w="44450">
            <a:gradFill>
              <a:gsLst>
                <a:gs pos="0">
                  <a:schemeClr val="accent2">
                    <a:alpha val="0"/>
                  </a:schemeClr>
                </a:gs>
                <a:gs pos="33000">
                  <a:schemeClr val="accent1">
                    <a:lumMod val="45000"/>
                    <a:lumOff val="55000"/>
                  </a:schemeClr>
                </a:gs>
                <a:gs pos="62000">
                  <a:schemeClr val="accent1">
                    <a:lumMod val="45000"/>
                    <a:lumOff val="55000"/>
                  </a:schemeClr>
                </a:gs>
                <a:gs pos="100000">
                  <a:schemeClr val="accent1">
                    <a:lumMod val="30000"/>
                    <a:lumOff val="70000"/>
                    <a:alpha val="0"/>
                  </a:schemeClr>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Oval 11">
            <a:extLst>
              <a:ext uri="{FF2B5EF4-FFF2-40B4-BE49-F238E27FC236}">
                <a16:creationId xmlns:a16="http://schemas.microsoft.com/office/drawing/2014/main" id="{DB668531-9A4C-47FB-994D-9AF25B35A424}"/>
              </a:ext>
            </a:extLst>
          </p:cNvPr>
          <p:cNvSpPr/>
          <p:nvPr/>
        </p:nvSpPr>
        <p:spPr bwMode="auto">
          <a:xfrm>
            <a:off x="2734173" y="1651097"/>
            <a:ext cx="802997" cy="802997"/>
          </a:xfrm>
          <a:prstGeom prst="ellipse">
            <a:avLst/>
          </a:prstGeom>
          <a:solidFill>
            <a:schemeClr val="bg1"/>
          </a:solidFill>
          <a:ln w="19050">
            <a:solidFill>
              <a:schemeClr val="accent2"/>
            </a:solidFill>
            <a:headEnd type="none" w="med" len="med"/>
            <a:tailEnd type="none" w="med" len="med"/>
          </a:ln>
          <a:effectLst>
            <a:glow rad="177800">
              <a:schemeClr val="accent2">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 name="Graphic 13">
            <a:extLst>
              <a:ext uri="{FF2B5EF4-FFF2-40B4-BE49-F238E27FC236}">
                <a16:creationId xmlns:a16="http://schemas.microsoft.com/office/drawing/2014/main" id="{DFCA4BF3-D958-47C1-B746-84B34EAB30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09373" y="1717366"/>
            <a:ext cx="646209" cy="636562"/>
          </a:xfrm>
          <a:prstGeom prst="rect">
            <a:avLst/>
          </a:prstGeom>
        </p:spPr>
      </p:pic>
      <p:sp>
        <p:nvSpPr>
          <p:cNvPr id="10" name="Oval 9">
            <a:extLst>
              <a:ext uri="{FF2B5EF4-FFF2-40B4-BE49-F238E27FC236}">
                <a16:creationId xmlns:a16="http://schemas.microsoft.com/office/drawing/2014/main" id="{C96D49E6-E196-4C6E-B71C-9135A7DA98CF}"/>
              </a:ext>
            </a:extLst>
          </p:cNvPr>
          <p:cNvSpPr/>
          <p:nvPr/>
        </p:nvSpPr>
        <p:spPr bwMode="auto">
          <a:xfrm>
            <a:off x="4444423" y="1757580"/>
            <a:ext cx="3303152" cy="3303152"/>
          </a:xfrm>
          <a:prstGeom prst="ellipse">
            <a:avLst/>
          </a:prstGeom>
          <a:solidFill>
            <a:schemeClr val="bg1"/>
          </a:solidFill>
          <a:ln w="19050">
            <a:solidFill>
              <a:schemeClr val="accent2"/>
            </a:solidFill>
            <a:headEnd type="none" w="med" len="med"/>
            <a:tailEnd type="none" w="med" len="med"/>
          </a:ln>
          <a:effectLst>
            <a:glow rad="177800">
              <a:schemeClr val="accent2">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15CE2C34-33DE-49E1-87F7-B6F705D35E72}"/>
              </a:ext>
            </a:extLst>
          </p:cNvPr>
          <p:cNvSpPr/>
          <p:nvPr/>
        </p:nvSpPr>
        <p:spPr bwMode="auto">
          <a:xfrm>
            <a:off x="7087524" y="3810109"/>
            <a:ext cx="901267" cy="901267"/>
          </a:xfrm>
          <a:prstGeom prst="ellipse">
            <a:avLst/>
          </a:prstGeom>
          <a:solidFill>
            <a:schemeClr val="bg1"/>
          </a:solidFill>
          <a:ln w="19050">
            <a:solidFill>
              <a:schemeClr val="accent2"/>
            </a:solidFill>
            <a:headEnd type="none" w="med" len="med"/>
            <a:tailEnd type="none" w="med" len="med"/>
          </a:ln>
          <a:effectLst>
            <a:glow rad="177800">
              <a:schemeClr val="accent2">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2" name="Graphic 41">
            <a:extLst>
              <a:ext uri="{FF2B5EF4-FFF2-40B4-BE49-F238E27FC236}">
                <a16:creationId xmlns:a16="http://schemas.microsoft.com/office/drawing/2014/main" id="{BAB03A11-21D7-4E54-B4C4-07EEB9EC9C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84772" y="3520927"/>
            <a:ext cx="690647" cy="858765"/>
          </a:xfrm>
          <a:prstGeom prst="rect">
            <a:avLst/>
          </a:prstGeom>
        </p:spPr>
      </p:pic>
      <p:pic>
        <p:nvPicPr>
          <p:cNvPr id="44" name="Graphic 43">
            <a:extLst>
              <a:ext uri="{FF2B5EF4-FFF2-40B4-BE49-F238E27FC236}">
                <a16:creationId xmlns:a16="http://schemas.microsoft.com/office/drawing/2014/main" id="{CE6C3F75-6055-4FE1-9461-817D6171C65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95485" y="3906814"/>
            <a:ext cx="726857" cy="674673"/>
          </a:xfrm>
          <a:prstGeom prst="rect">
            <a:avLst/>
          </a:prstGeom>
        </p:spPr>
      </p:pic>
      <p:sp>
        <p:nvSpPr>
          <p:cNvPr id="32" name="Oval 31">
            <a:extLst>
              <a:ext uri="{FF2B5EF4-FFF2-40B4-BE49-F238E27FC236}">
                <a16:creationId xmlns:a16="http://schemas.microsoft.com/office/drawing/2014/main" id="{9F98CAB0-131B-412A-98DD-27C8A0FB2F83}"/>
              </a:ext>
            </a:extLst>
          </p:cNvPr>
          <p:cNvSpPr/>
          <p:nvPr/>
        </p:nvSpPr>
        <p:spPr bwMode="auto">
          <a:xfrm>
            <a:off x="8549124" y="4367664"/>
            <a:ext cx="798826" cy="798826"/>
          </a:xfrm>
          <a:prstGeom prst="ellipse">
            <a:avLst/>
          </a:prstGeom>
          <a:solidFill>
            <a:schemeClr val="bg1"/>
          </a:solidFill>
          <a:ln w="19050">
            <a:solidFill>
              <a:schemeClr val="accent2"/>
            </a:solidFill>
            <a:headEnd type="none" w="med" len="med"/>
            <a:tailEnd type="none" w="med" len="med"/>
          </a:ln>
          <a:effectLst>
            <a:glow rad="177800">
              <a:schemeClr val="accent2">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4" name="Graphic 33">
            <a:extLst>
              <a:ext uri="{FF2B5EF4-FFF2-40B4-BE49-F238E27FC236}">
                <a16:creationId xmlns:a16="http://schemas.microsoft.com/office/drawing/2014/main" id="{868B3386-DA46-4906-B686-2C46081F9CA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716821" y="4492142"/>
            <a:ext cx="501551" cy="526451"/>
          </a:xfrm>
          <a:prstGeom prst="rect">
            <a:avLst/>
          </a:prstGeom>
        </p:spPr>
      </p:pic>
      <p:sp>
        <p:nvSpPr>
          <p:cNvPr id="28" name="Oval 27">
            <a:extLst>
              <a:ext uri="{FF2B5EF4-FFF2-40B4-BE49-F238E27FC236}">
                <a16:creationId xmlns:a16="http://schemas.microsoft.com/office/drawing/2014/main" id="{30A1661B-10C2-47A8-B954-228609C1462D}"/>
              </a:ext>
            </a:extLst>
          </p:cNvPr>
          <p:cNvSpPr/>
          <p:nvPr/>
        </p:nvSpPr>
        <p:spPr bwMode="auto">
          <a:xfrm>
            <a:off x="4107253" y="2289714"/>
            <a:ext cx="802997" cy="802997"/>
          </a:xfrm>
          <a:prstGeom prst="ellipse">
            <a:avLst/>
          </a:prstGeom>
          <a:solidFill>
            <a:schemeClr val="bg1"/>
          </a:solidFill>
          <a:ln w="19050">
            <a:solidFill>
              <a:schemeClr val="accent2"/>
            </a:solidFill>
            <a:headEnd type="none" w="med" len="med"/>
            <a:tailEnd type="none" w="med" len="med"/>
          </a:ln>
          <a:effectLst>
            <a:glow rad="177800">
              <a:schemeClr val="accent2">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0" name="Graphic 29">
            <a:extLst>
              <a:ext uri="{FF2B5EF4-FFF2-40B4-BE49-F238E27FC236}">
                <a16:creationId xmlns:a16="http://schemas.microsoft.com/office/drawing/2014/main" id="{73944197-D637-41EE-9C6C-33941C36FB6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08009" y="2384966"/>
            <a:ext cx="694017" cy="570505"/>
          </a:xfrm>
          <a:prstGeom prst="rect">
            <a:avLst/>
          </a:prstGeom>
        </p:spPr>
      </p:pic>
      <p:sp>
        <p:nvSpPr>
          <p:cNvPr id="50" name="Oval 49">
            <a:extLst>
              <a:ext uri="{FF2B5EF4-FFF2-40B4-BE49-F238E27FC236}">
                <a16:creationId xmlns:a16="http://schemas.microsoft.com/office/drawing/2014/main" id="{BF387C4B-994F-4700-8A6E-1CEF5C7E891B}"/>
              </a:ext>
            </a:extLst>
          </p:cNvPr>
          <p:cNvSpPr/>
          <p:nvPr/>
        </p:nvSpPr>
        <p:spPr bwMode="auto">
          <a:xfrm>
            <a:off x="1346780" y="1230681"/>
            <a:ext cx="802997" cy="802997"/>
          </a:xfrm>
          <a:prstGeom prst="ellipse">
            <a:avLst/>
          </a:prstGeom>
          <a:solidFill>
            <a:schemeClr val="bg1"/>
          </a:solidFill>
          <a:ln w="19050">
            <a:solidFill>
              <a:schemeClr val="accent2"/>
            </a:solidFill>
            <a:headEnd type="none" w="med" len="med"/>
            <a:tailEnd type="none" w="med" len="med"/>
          </a:ln>
          <a:effectLst>
            <a:glow rad="177800">
              <a:schemeClr val="accent2">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2" name="Graphic 51">
            <a:extLst>
              <a:ext uri="{FF2B5EF4-FFF2-40B4-BE49-F238E27FC236}">
                <a16:creationId xmlns:a16="http://schemas.microsoft.com/office/drawing/2014/main" id="{296361FB-2150-439D-8180-F1090679815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447601" y="1463210"/>
            <a:ext cx="584756" cy="307767"/>
          </a:xfrm>
          <a:prstGeom prst="rect">
            <a:avLst/>
          </a:prstGeom>
        </p:spPr>
      </p:pic>
      <p:pic>
        <p:nvPicPr>
          <p:cNvPr id="54" name="Graphic 53">
            <a:extLst>
              <a:ext uri="{FF2B5EF4-FFF2-40B4-BE49-F238E27FC236}">
                <a16:creationId xmlns:a16="http://schemas.microsoft.com/office/drawing/2014/main" id="{FB472970-863A-443E-A077-F9917649BC0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583255" y="1630457"/>
            <a:ext cx="278299" cy="307767"/>
          </a:xfrm>
          <a:prstGeom prst="rect">
            <a:avLst/>
          </a:prstGeom>
        </p:spPr>
      </p:pic>
      <p:pic>
        <p:nvPicPr>
          <p:cNvPr id="56" name="Graphic 55">
            <a:extLst>
              <a:ext uri="{FF2B5EF4-FFF2-40B4-BE49-F238E27FC236}">
                <a16:creationId xmlns:a16="http://schemas.microsoft.com/office/drawing/2014/main" id="{0228955A-A5EC-49CF-9094-9F1F9710C11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518166" y="1026130"/>
            <a:ext cx="460224" cy="498576"/>
          </a:xfrm>
          <a:prstGeom prst="rect">
            <a:avLst/>
          </a:prstGeom>
        </p:spPr>
      </p:pic>
      <p:pic>
        <p:nvPicPr>
          <p:cNvPr id="3" name="Synaptic logo" descr="A picture containing clock&#10;&#10;Description automatically generated">
            <a:extLst>
              <a:ext uri="{FF2B5EF4-FFF2-40B4-BE49-F238E27FC236}">
                <a16:creationId xmlns:a16="http://schemas.microsoft.com/office/drawing/2014/main" id="{F438CB90-721A-48F6-8AFF-D728427DFA2D}"/>
              </a:ext>
            </a:extLst>
          </p:cNvPr>
          <p:cNvPicPr>
            <a:picLocks noChangeAspect="1"/>
          </p:cNvPicPr>
          <p:nvPr/>
        </p:nvPicPr>
        <p:blipFill>
          <a:blip r:embed="rId22"/>
          <a:stretch>
            <a:fillRect/>
          </a:stretch>
        </p:blipFill>
        <p:spPr>
          <a:xfrm>
            <a:off x="5234114" y="2454094"/>
            <a:ext cx="1732208" cy="1732193"/>
          </a:xfrm>
          <a:prstGeom prst="rect">
            <a:avLst/>
          </a:prstGeom>
          <a:effectLst>
            <a:outerShdw blurRad="88900" dist="165100" dir="5400000" algn="t" rotWithShape="0">
              <a:prstClr val="black">
                <a:alpha val="23000"/>
              </a:prstClr>
            </a:outerShdw>
          </a:effectLst>
        </p:spPr>
      </p:pic>
    </p:spTree>
    <p:extLst>
      <p:ext uri="{BB962C8B-B14F-4D97-AF65-F5344CB8AC3E}">
        <p14:creationId xmlns:p14="http://schemas.microsoft.com/office/powerpoint/2010/main" val="10804727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le 84">
            <a:extLst>
              <a:ext uri="{FF2B5EF4-FFF2-40B4-BE49-F238E27FC236}">
                <a16:creationId xmlns:a16="http://schemas.microsoft.com/office/drawing/2014/main" id="{F4E3C56C-071A-C54B-BB05-C90B8BE2E24C}"/>
              </a:ext>
            </a:extLst>
          </p:cNvPr>
          <p:cNvSpPr txBox="1">
            <a:spLocks noGrp="1"/>
          </p:cNvSpPr>
          <p:nvPr>
            <p:ph type="title" idx="4294967295"/>
          </p:nvPr>
        </p:nvSpPr>
        <p:spPr>
          <a:xfrm>
            <a:off x="586899" y="457200"/>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rgbClr val="FFFFFF"/>
                </a:solidFill>
                <a:effectLst/>
                <a:uLnTx/>
                <a:uFillTx/>
                <a:latin typeface="Segoe UI Semibold"/>
                <a:ea typeface="+mn-ea"/>
                <a:cs typeface="Segoe UI" pitchFamily="34" charset="0"/>
              </a:rPr>
              <a:t>Key pillars of Azure Synapse Data Explorer</a:t>
            </a:r>
            <a:endParaRPr kumimoji="0" lang="en-US" sz="3600" b="0" i="0" u="none" strike="noStrike" kern="1200" cap="none" spc="-50" normalizeH="0" baseline="0" noProof="0" dirty="0">
              <a:ln w="3175">
                <a:noFill/>
              </a:ln>
              <a:solidFill>
                <a:prstClr val="white"/>
              </a:solidFill>
              <a:effectLst/>
              <a:uLnTx/>
              <a:uFillTx/>
              <a:latin typeface="Segoe UI Semibold"/>
              <a:ea typeface="+mn-ea"/>
              <a:cs typeface="Segoe UI" pitchFamily="34" charset="0"/>
            </a:endParaRPr>
          </a:p>
        </p:txBody>
      </p:sp>
      <p:pic>
        <p:nvPicPr>
          <p:cNvPr id="7" name="Picture 6" descr="ADX logo">
            <a:extLst>
              <a:ext uri="{FF2B5EF4-FFF2-40B4-BE49-F238E27FC236}">
                <a16:creationId xmlns:a16="http://schemas.microsoft.com/office/drawing/2014/main" id="{A38E7013-7F5E-4135-85BA-BB4E3C4502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208" y="466595"/>
            <a:ext cx="1189963" cy="624731"/>
          </a:xfrm>
          <a:prstGeom prst="rect">
            <a:avLst/>
          </a:prstGeom>
        </p:spPr>
      </p:pic>
      <p:grpSp>
        <p:nvGrpSpPr>
          <p:cNvPr id="2" name="Group 1" descr="Group showing instant big data insights">
            <a:extLst>
              <a:ext uri="{FF2B5EF4-FFF2-40B4-BE49-F238E27FC236}">
                <a16:creationId xmlns:a16="http://schemas.microsoft.com/office/drawing/2014/main" id="{8D8DBB8C-807A-4E6A-BD2E-F53B5CA60C4A}"/>
              </a:ext>
            </a:extLst>
          </p:cNvPr>
          <p:cNvGrpSpPr/>
          <p:nvPr/>
        </p:nvGrpSpPr>
        <p:grpSpPr>
          <a:xfrm>
            <a:off x="588688" y="2029745"/>
            <a:ext cx="2286000" cy="4050819"/>
            <a:chOff x="588688" y="2029745"/>
            <a:chExt cx="2286000" cy="4050819"/>
          </a:xfrm>
        </p:grpSpPr>
        <p:sp>
          <p:nvSpPr>
            <p:cNvPr id="68" name="Oval 67">
              <a:extLst>
                <a:ext uri="{FF2B5EF4-FFF2-40B4-BE49-F238E27FC236}">
                  <a16:creationId xmlns:a16="http://schemas.microsoft.com/office/drawing/2014/main" id="{B478E0BE-7983-7549-9837-C418A1560491}"/>
                </a:ext>
              </a:extLst>
            </p:cNvPr>
            <p:cNvSpPr/>
            <p:nvPr/>
          </p:nvSpPr>
          <p:spPr bwMode="auto">
            <a:xfrm>
              <a:off x="588688" y="2029745"/>
              <a:ext cx="2286000" cy="2286000"/>
            </a:xfrm>
            <a:prstGeom prst="ellipse">
              <a:avLst/>
            </a:prstGeom>
            <a:solidFill>
              <a:srgbClr val="000000"/>
            </a:solidFill>
            <a:ln w="12700" cap="rnd">
              <a:noFill/>
              <a:miter lim="800000"/>
              <a:headEnd/>
              <a:tailEnd/>
            </a:ln>
            <a:effectLst>
              <a:outerShdw blurRad="254000" algn="tl" rotWithShape="0">
                <a:schemeClr val="accent1">
                  <a:alpha val="70000"/>
                </a:scheme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77" name="Rectangle 76">
              <a:extLst>
                <a:ext uri="{FF2B5EF4-FFF2-40B4-BE49-F238E27FC236}">
                  <a16:creationId xmlns:a16="http://schemas.microsoft.com/office/drawing/2014/main" id="{8E05E243-A40C-4667-89A1-462E937E67AC}"/>
                </a:ext>
              </a:extLst>
            </p:cNvPr>
            <p:cNvSpPr/>
            <p:nvPr/>
          </p:nvSpPr>
          <p:spPr>
            <a:xfrm>
              <a:off x="903916" y="4911013"/>
              <a:ext cx="1490446" cy="1169551"/>
            </a:xfrm>
            <a:prstGeom prst="rect">
              <a:avLst/>
            </a:prstGeom>
            <a:noFill/>
            <a:ln w="10795" cap="flat" cmpd="sng" algn="ctr">
              <a:noFill/>
              <a:prstDash val="solid"/>
            </a:ln>
            <a:effectLst/>
          </p:spPr>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300" normalizeH="0" baseline="0" noProof="0" dirty="0">
                  <a:ln>
                    <a:noFill/>
                  </a:ln>
                  <a:solidFill>
                    <a:srgbClr val="50E6FF"/>
                  </a:solidFill>
                  <a:effectLst/>
                  <a:uLnTx/>
                  <a:uFillTx/>
                  <a:latin typeface="Segoe UI Semibold" panose="020B0702040204020203" pitchFamily="34" charset="0"/>
                  <a:ea typeface="+mn-ea"/>
                  <a:cs typeface="Segoe UI Semibold" panose="020B0702040204020203" pitchFamily="34" charset="0"/>
                </a:rPr>
                <a:t>NEAR REAL-TIME INSIGHTS ON BIG DATA</a:t>
              </a:r>
            </a:p>
          </p:txBody>
        </p:sp>
        <p:grpSp>
          <p:nvGrpSpPr>
            <p:cNvPr id="61" name="Group 252">
              <a:extLst>
                <a:ext uri="{FF2B5EF4-FFF2-40B4-BE49-F238E27FC236}">
                  <a16:creationId xmlns:a16="http://schemas.microsoft.com/office/drawing/2014/main" id="{1377F2BE-57F7-46DD-9146-2840A14C791C}"/>
                </a:ext>
              </a:extLst>
            </p:cNvPr>
            <p:cNvGrpSpPr>
              <a:grpSpLocks noChangeAspect="1"/>
            </p:cNvGrpSpPr>
            <p:nvPr/>
          </p:nvGrpSpPr>
          <p:grpSpPr bwMode="auto">
            <a:xfrm>
              <a:off x="1297622" y="2738679"/>
              <a:ext cx="868132" cy="868132"/>
              <a:chOff x="410" y="2777"/>
              <a:chExt cx="312" cy="312"/>
            </a:xfrm>
          </p:grpSpPr>
          <p:sp>
            <p:nvSpPr>
              <p:cNvPr id="62" name="Oval 253">
                <a:extLst>
                  <a:ext uri="{FF2B5EF4-FFF2-40B4-BE49-F238E27FC236}">
                    <a16:creationId xmlns:a16="http://schemas.microsoft.com/office/drawing/2014/main" id="{D9218542-5759-4974-8F86-5F81A17E21E1}"/>
                  </a:ext>
                </a:extLst>
              </p:cNvPr>
              <p:cNvSpPr>
                <a:spLocks noChangeArrowheads="1"/>
              </p:cNvSpPr>
              <p:nvPr/>
            </p:nvSpPr>
            <p:spPr bwMode="auto">
              <a:xfrm>
                <a:off x="410" y="2777"/>
                <a:ext cx="20" cy="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3" name="Oval 254">
                <a:extLst>
                  <a:ext uri="{FF2B5EF4-FFF2-40B4-BE49-F238E27FC236}">
                    <a16:creationId xmlns:a16="http://schemas.microsoft.com/office/drawing/2014/main" id="{60324371-AC08-4611-A1A1-1FC35F46A75F}"/>
                  </a:ext>
                </a:extLst>
              </p:cNvPr>
              <p:cNvSpPr>
                <a:spLocks noChangeArrowheads="1"/>
              </p:cNvSpPr>
              <p:nvPr/>
            </p:nvSpPr>
            <p:spPr bwMode="auto">
              <a:xfrm>
                <a:off x="467" y="2777"/>
                <a:ext cx="20" cy="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4" name="Oval 255">
                <a:extLst>
                  <a:ext uri="{FF2B5EF4-FFF2-40B4-BE49-F238E27FC236}">
                    <a16:creationId xmlns:a16="http://schemas.microsoft.com/office/drawing/2014/main" id="{6580AD20-6057-4307-9D9F-2F4E47DEE66C}"/>
                  </a:ext>
                </a:extLst>
              </p:cNvPr>
              <p:cNvSpPr>
                <a:spLocks noChangeArrowheads="1"/>
              </p:cNvSpPr>
              <p:nvPr/>
            </p:nvSpPr>
            <p:spPr bwMode="auto">
              <a:xfrm>
                <a:off x="525" y="2777"/>
                <a:ext cx="20" cy="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5" name="Oval 256">
                <a:extLst>
                  <a:ext uri="{FF2B5EF4-FFF2-40B4-BE49-F238E27FC236}">
                    <a16:creationId xmlns:a16="http://schemas.microsoft.com/office/drawing/2014/main" id="{5B55997E-B6AB-4C67-BD78-22322FDA73B6}"/>
                  </a:ext>
                </a:extLst>
              </p:cNvPr>
              <p:cNvSpPr>
                <a:spLocks noChangeArrowheads="1"/>
              </p:cNvSpPr>
              <p:nvPr/>
            </p:nvSpPr>
            <p:spPr bwMode="auto">
              <a:xfrm>
                <a:off x="583" y="2777"/>
                <a:ext cx="20" cy="2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71" name="Oval 257">
                <a:extLst>
                  <a:ext uri="{FF2B5EF4-FFF2-40B4-BE49-F238E27FC236}">
                    <a16:creationId xmlns:a16="http://schemas.microsoft.com/office/drawing/2014/main" id="{F8BF2D4D-B6F9-44EA-B224-D4ECF245F2B6}"/>
                  </a:ext>
                </a:extLst>
              </p:cNvPr>
              <p:cNvSpPr>
                <a:spLocks noChangeArrowheads="1"/>
              </p:cNvSpPr>
              <p:nvPr/>
            </p:nvSpPr>
            <p:spPr bwMode="auto">
              <a:xfrm>
                <a:off x="643" y="2777"/>
                <a:ext cx="20" cy="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72" name="Oval 258">
                <a:extLst>
                  <a:ext uri="{FF2B5EF4-FFF2-40B4-BE49-F238E27FC236}">
                    <a16:creationId xmlns:a16="http://schemas.microsoft.com/office/drawing/2014/main" id="{E5EB0592-58F2-4410-9C2E-52D7ABFCA2B4}"/>
                  </a:ext>
                </a:extLst>
              </p:cNvPr>
              <p:cNvSpPr>
                <a:spLocks noChangeArrowheads="1"/>
              </p:cNvSpPr>
              <p:nvPr/>
            </p:nvSpPr>
            <p:spPr bwMode="auto">
              <a:xfrm>
                <a:off x="697" y="2777"/>
                <a:ext cx="20" cy="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73" name="Oval 259">
                <a:extLst>
                  <a:ext uri="{FF2B5EF4-FFF2-40B4-BE49-F238E27FC236}">
                    <a16:creationId xmlns:a16="http://schemas.microsoft.com/office/drawing/2014/main" id="{14881FCA-018C-4A51-8791-064D9428CF85}"/>
                  </a:ext>
                </a:extLst>
              </p:cNvPr>
              <p:cNvSpPr>
                <a:spLocks noChangeArrowheads="1"/>
              </p:cNvSpPr>
              <p:nvPr/>
            </p:nvSpPr>
            <p:spPr bwMode="auto">
              <a:xfrm>
                <a:off x="410" y="2834"/>
                <a:ext cx="20" cy="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74" name="Oval 260">
                <a:extLst>
                  <a:ext uri="{FF2B5EF4-FFF2-40B4-BE49-F238E27FC236}">
                    <a16:creationId xmlns:a16="http://schemas.microsoft.com/office/drawing/2014/main" id="{05BE3608-C596-4A26-AFDC-A44CBEBCC068}"/>
                  </a:ext>
                </a:extLst>
              </p:cNvPr>
              <p:cNvSpPr>
                <a:spLocks noChangeArrowheads="1"/>
              </p:cNvSpPr>
              <p:nvPr/>
            </p:nvSpPr>
            <p:spPr bwMode="auto">
              <a:xfrm>
                <a:off x="467" y="2834"/>
                <a:ext cx="20" cy="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76" name="Oval 261">
                <a:extLst>
                  <a:ext uri="{FF2B5EF4-FFF2-40B4-BE49-F238E27FC236}">
                    <a16:creationId xmlns:a16="http://schemas.microsoft.com/office/drawing/2014/main" id="{2A47B45C-DC10-480E-88A6-908DFB26FEF5}"/>
                  </a:ext>
                </a:extLst>
              </p:cNvPr>
              <p:cNvSpPr>
                <a:spLocks noChangeArrowheads="1"/>
              </p:cNvSpPr>
              <p:nvPr/>
            </p:nvSpPr>
            <p:spPr bwMode="auto">
              <a:xfrm>
                <a:off x="520" y="2829"/>
                <a:ext cx="30" cy="3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79" name="Oval 262">
                <a:extLst>
                  <a:ext uri="{FF2B5EF4-FFF2-40B4-BE49-F238E27FC236}">
                    <a16:creationId xmlns:a16="http://schemas.microsoft.com/office/drawing/2014/main" id="{CAB74136-CDAC-4501-8C75-DABEE9E01756}"/>
                  </a:ext>
                </a:extLst>
              </p:cNvPr>
              <p:cNvSpPr>
                <a:spLocks noChangeArrowheads="1"/>
              </p:cNvSpPr>
              <p:nvPr/>
            </p:nvSpPr>
            <p:spPr bwMode="auto">
              <a:xfrm>
                <a:off x="578" y="2829"/>
                <a:ext cx="30" cy="3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0" name="Oval 263">
                <a:extLst>
                  <a:ext uri="{FF2B5EF4-FFF2-40B4-BE49-F238E27FC236}">
                    <a16:creationId xmlns:a16="http://schemas.microsoft.com/office/drawing/2014/main" id="{E3622898-BC8E-4615-B338-67964EEA7EF8}"/>
                  </a:ext>
                </a:extLst>
              </p:cNvPr>
              <p:cNvSpPr>
                <a:spLocks noChangeArrowheads="1"/>
              </p:cNvSpPr>
              <p:nvPr/>
            </p:nvSpPr>
            <p:spPr bwMode="auto">
              <a:xfrm>
                <a:off x="638" y="2829"/>
                <a:ext cx="29" cy="3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1" name="Oval 264">
                <a:extLst>
                  <a:ext uri="{FF2B5EF4-FFF2-40B4-BE49-F238E27FC236}">
                    <a16:creationId xmlns:a16="http://schemas.microsoft.com/office/drawing/2014/main" id="{561CF79A-59EC-4E68-92C1-FB73D06C2CE9}"/>
                  </a:ext>
                </a:extLst>
              </p:cNvPr>
              <p:cNvSpPr>
                <a:spLocks noChangeArrowheads="1"/>
              </p:cNvSpPr>
              <p:nvPr/>
            </p:nvSpPr>
            <p:spPr bwMode="auto">
              <a:xfrm>
                <a:off x="692" y="2829"/>
                <a:ext cx="30" cy="3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2" name="Oval 265">
                <a:extLst>
                  <a:ext uri="{FF2B5EF4-FFF2-40B4-BE49-F238E27FC236}">
                    <a16:creationId xmlns:a16="http://schemas.microsoft.com/office/drawing/2014/main" id="{DEC8085A-033C-4E30-A236-54DD21954A18}"/>
                  </a:ext>
                </a:extLst>
              </p:cNvPr>
              <p:cNvSpPr>
                <a:spLocks noChangeArrowheads="1"/>
              </p:cNvSpPr>
              <p:nvPr/>
            </p:nvSpPr>
            <p:spPr bwMode="auto">
              <a:xfrm>
                <a:off x="410" y="2892"/>
                <a:ext cx="20" cy="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3" name="Oval 266">
                <a:extLst>
                  <a:ext uri="{FF2B5EF4-FFF2-40B4-BE49-F238E27FC236}">
                    <a16:creationId xmlns:a16="http://schemas.microsoft.com/office/drawing/2014/main" id="{D9E03DEA-CCA2-4E11-ABFD-C07D22B4111D}"/>
                  </a:ext>
                </a:extLst>
              </p:cNvPr>
              <p:cNvSpPr>
                <a:spLocks noChangeArrowheads="1"/>
              </p:cNvSpPr>
              <p:nvPr/>
            </p:nvSpPr>
            <p:spPr bwMode="auto">
              <a:xfrm>
                <a:off x="462" y="2887"/>
                <a:ext cx="30" cy="3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4" name="Oval 267">
                <a:extLst>
                  <a:ext uri="{FF2B5EF4-FFF2-40B4-BE49-F238E27FC236}">
                    <a16:creationId xmlns:a16="http://schemas.microsoft.com/office/drawing/2014/main" id="{E358C92A-8A3C-415D-BB51-0EF9D80448A8}"/>
                  </a:ext>
                </a:extLst>
              </p:cNvPr>
              <p:cNvSpPr>
                <a:spLocks noChangeArrowheads="1"/>
              </p:cNvSpPr>
              <p:nvPr/>
            </p:nvSpPr>
            <p:spPr bwMode="auto">
              <a:xfrm>
                <a:off x="520" y="2887"/>
                <a:ext cx="30" cy="3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5" name="Oval 268">
                <a:extLst>
                  <a:ext uri="{FF2B5EF4-FFF2-40B4-BE49-F238E27FC236}">
                    <a16:creationId xmlns:a16="http://schemas.microsoft.com/office/drawing/2014/main" id="{507370D7-F44E-4D4D-A5EE-B4D74D24DC56}"/>
                  </a:ext>
                </a:extLst>
              </p:cNvPr>
              <p:cNvSpPr>
                <a:spLocks noChangeArrowheads="1"/>
              </p:cNvSpPr>
              <p:nvPr/>
            </p:nvSpPr>
            <p:spPr bwMode="auto">
              <a:xfrm>
                <a:off x="573" y="2882"/>
                <a:ext cx="40" cy="4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6" name="Oval 269">
                <a:extLst>
                  <a:ext uri="{FF2B5EF4-FFF2-40B4-BE49-F238E27FC236}">
                    <a16:creationId xmlns:a16="http://schemas.microsoft.com/office/drawing/2014/main" id="{7C390424-DD1A-4CD1-AD95-EBF186546A9A}"/>
                  </a:ext>
                </a:extLst>
              </p:cNvPr>
              <p:cNvSpPr>
                <a:spLocks noChangeArrowheads="1"/>
              </p:cNvSpPr>
              <p:nvPr/>
            </p:nvSpPr>
            <p:spPr bwMode="auto">
              <a:xfrm>
                <a:off x="638" y="2887"/>
                <a:ext cx="29" cy="3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7" name="Oval 270">
                <a:extLst>
                  <a:ext uri="{FF2B5EF4-FFF2-40B4-BE49-F238E27FC236}">
                    <a16:creationId xmlns:a16="http://schemas.microsoft.com/office/drawing/2014/main" id="{254BB64F-60B4-40E5-9611-57A2793DA6CF}"/>
                  </a:ext>
                </a:extLst>
              </p:cNvPr>
              <p:cNvSpPr>
                <a:spLocks noChangeArrowheads="1"/>
              </p:cNvSpPr>
              <p:nvPr/>
            </p:nvSpPr>
            <p:spPr bwMode="auto">
              <a:xfrm>
                <a:off x="692" y="2887"/>
                <a:ext cx="30" cy="3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8" name="Oval 271">
                <a:extLst>
                  <a:ext uri="{FF2B5EF4-FFF2-40B4-BE49-F238E27FC236}">
                    <a16:creationId xmlns:a16="http://schemas.microsoft.com/office/drawing/2014/main" id="{49B5C031-94F0-409A-8313-6799250BBFAF}"/>
                  </a:ext>
                </a:extLst>
              </p:cNvPr>
              <p:cNvSpPr>
                <a:spLocks noChangeArrowheads="1"/>
              </p:cNvSpPr>
              <p:nvPr/>
            </p:nvSpPr>
            <p:spPr bwMode="auto">
              <a:xfrm>
                <a:off x="410" y="2950"/>
                <a:ext cx="20" cy="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9" name="Oval 272">
                <a:extLst>
                  <a:ext uri="{FF2B5EF4-FFF2-40B4-BE49-F238E27FC236}">
                    <a16:creationId xmlns:a16="http://schemas.microsoft.com/office/drawing/2014/main" id="{2382F2D4-07B3-48CD-94D3-18D75866A48D}"/>
                  </a:ext>
                </a:extLst>
              </p:cNvPr>
              <p:cNvSpPr>
                <a:spLocks noChangeArrowheads="1"/>
              </p:cNvSpPr>
              <p:nvPr/>
            </p:nvSpPr>
            <p:spPr bwMode="auto">
              <a:xfrm>
                <a:off x="462" y="2945"/>
                <a:ext cx="30" cy="3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0" name="Oval 273">
                <a:extLst>
                  <a:ext uri="{FF2B5EF4-FFF2-40B4-BE49-F238E27FC236}">
                    <a16:creationId xmlns:a16="http://schemas.microsoft.com/office/drawing/2014/main" id="{7096E2C6-7DB6-4C43-82AF-5EE5EC13CF07}"/>
                  </a:ext>
                </a:extLst>
              </p:cNvPr>
              <p:cNvSpPr>
                <a:spLocks noChangeArrowheads="1"/>
              </p:cNvSpPr>
              <p:nvPr/>
            </p:nvSpPr>
            <p:spPr bwMode="auto">
              <a:xfrm>
                <a:off x="515" y="2940"/>
                <a:ext cx="40" cy="4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1" name="Oval 274">
                <a:extLst>
                  <a:ext uri="{FF2B5EF4-FFF2-40B4-BE49-F238E27FC236}">
                    <a16:creationId xmlns:a16="http://schemas.microsoft.com/office/drawing/2014/main" id="{307D398D-F575-4834-9CC5-360AAD3C565C}"/>
                  </a:ext>
                </a:extLst>
              </p:cNvPr>
              <p:cNvSpPr>
                <a:spLocks noChangeArrowheads="1"/>
              </p:cNvSpPr>
              <p:nvPr/>
            </p:nvSpPr>
            <p:spPr bwMode="auto">
              <a:xfrm>
                <a:off x="563" y="2930"/>
                <a:ext cx="60" cy="6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2" name="Oval 275">
                <a:extLst>
                  <a:ext uri="{FF2B5EF4-FFF2-40B4-BE49-F238E27FC236}">
                    <a16:creationId xmlns:a16="http://schemas.microsoft.com/office/drawing/2014/main" id="{493CC330-F613-4DBB-BD06-90E8F162C876}"/>
                  </a:ext>
                </a:extLst>
              </p:cNvPr>
              <p:cNvSpPr>
                <a:spLocks noChangeArrowheads="1"/>
              </p:cNvSpPr>
              <p:nvPr/>
            </p:nvSpPr>
            <p:spPr bwMode="auto">
              <a:xfrm>
                <a:off x="633" y="2940"/>
                <a:ext cx="39" cy="4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3" name="Oval 276">
                <a:extLst>
                  <a:ext uri="{FF2B5EF4-FFF2-40B4-BE49-F238E27FC236}">
                    <a16:creationId xmlns:a16="http://schemas.microsoft.com/office/drawing/2014/main" id="{E85A3C4F-2D44-4BFF-9B29-D7FA4F9A8C86}"/>
                  </a:ext>
                </a:extLst>
              </p:cNvPr>
              <p:cNvSpPr>
                <a:spLocks noChangeArrowheads="1"/>
              </p:cNvSpPr>
              <p:nvPr/>
            </p:nvSpPr>
            <p:spPr bwMode="auto">
              <a:xfrm>
                <a:off x="697" y="2950"/>
                <a:ext cx="20" cy="2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4" name="Oval 277">
                <a:extLst>
                  <a:ext uri="{FF2B5EF4-FFF2-40B4-BE49-F238E27FC236}">
                    <a16:creationId xmlns:a16="http://schemas.microsoft.com/office/drawing/2014/main" id="{28A5F045-A131-452B-9CDD-EAC88A4A9C95}"/>
                  </a:ext>
                </a:extLst>
              </p:cNvPr>
              <p:cNvSpPr>
                <a:spLocks noChangeArrowheads="1"/>
              </p:cNvSpPr>
              <p:nvPr/>
            </p:nvSpPr>
            <p:spPr bwMode="auto">
              <a:xfrm>
                <a:off x="410" y="3007"/>
                <a:ext cx="20" cy="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5" name="Oval 278">
                <a:extLst>
                  <a:ext uri="{FF2B5EF4-FFF2-40B4-BE49-F238E27FC236}">
                    <a16:creationId xmlns:a16="http://schemas.microsoft.com/office/drawing/2014/main" id="{B5F00EA4-5B8C-41D2-9EF7-5CFCC5C8E2D6}"/>
                  </a:ext>
                </a:extLst>
              </p:cNvPr>
              <p:cNvSpPr>
                <a:spLocks noChangeArrowheads="1"/>
              </p:cNvSpPr>
              <p:nvPr/>
            </p:nvSpPr>
            <p:spPr bwMode="auto">
              <a:xfrm>
                <a:off x="467" y="3007"/>
                <a:ext cx="20" cy="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6" name="Oval 279">
                <a:extLst>
                  <a:ext uri="{FF2B5EF4-FFF2-40B4-BE49-F238E27FC236}">
                    <a16:creationId xmlns:a16="http://schemas.microsoft.com/office/drawing/2014/main" id="{43CE7574-EE0A-4B2D-8D2D-CCF07C342A58}"/>
                  </a:ext>
                </a:extLst>
              </p:cNvPr>
              <p:cNvSpPr>
                <a:spLocks noChangeArrowheads="1"/>
              </p:cNvSpPr>
              <p:nvPr/>
            </p:nvSpPr>
            <p:spPr bwMode="auto">
              <a:xfrm>
                <a:off x="520" y="3002"/>
                <a:ext cx="30" cy="3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7" name="Oval 280">
                <a:extLst>
                  <a:ext uri="{FF2B5EF4-FFF2-40B4-BE49-F238E27FC236}">
                    <a16:creationId xmlns:a16="http://schemas.microsoft.com/office/drawing/2014/main" id="{1CB7DE06-B842-43A0-A48F-6C13990562B2}"/>
                  </a:ext>
                </a:extLst>
              </p:cNvPr>
              <p:cNvSpPr>
                <a:spLocks noChangeArrowheads="1"/>
              </p:cNvSpPr>
              <p:nvPr/>
            </p:nvSpPr>
            <p:spPr bwMode="auto">
              <a:xfrm>
                <a:off x="573" y="2997"/>
                <a:ext cx="40" cy="4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8" name="Oval 281">
                <a:extLst>
                  <a:ext uri="{FF2B5EF4-FFF2-40B4-BE49-F238E27FC236}">
                    <a16:creationId xmlns:a16="http://schemas.microsoft.com/office/drawing/2014/main" id="{37A2E119-55E5-431A-84B1-43BD8CB71D1B}"/>
                  </a:ext>
                </a:extLst>
              </p:cNvPr>
              <p:cNvSpPr>
                <a:spLocks noChangeArrowheads="1"/>
              </p:cNvSpPr>
              <p:nvPr/>
            </p:nvSpPr>
            <p:spPr bwMode="auto">
              <a:xfrm>
                <a:off x="638" y="3004"/>
                <a:ext cx="29" cy="3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9" name="Oval 282">
                <a:extLst>
                  <a:ext uri="{FF2B5EF4-FFF2-40B4-BE49-F238E27FC236}">
                    <a16:creationId xmlns:a16="http://schemas.microsoft.com/office/drawing/2014/main" id="{1923761B-F2D4-449C-B113-D15532C7B3B2}"/>
                  </a:ext>
                </a:extLst>
              </p:cNvPr>
              <p:cNvSpPr>
                <a:spLocks noChangeArrowheads="1"/>
              </p:cNvSpPr>
              <p:nvPr/>
            </p:nvSpPr>
            <p:spPr bwMode="auto">
              <a:xfrm>
                <a:off x="697" y="3007"/>
                <a:ext cx="20" cy="2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00" name="Oval 283">
                <a:extLst>
                  <a:ext uri="{FF2B5EF4-FFF2-40B4-BE49-F238E27FC236}">
                    <a16:creationId xmlns:a16="http://schemas.microsoft.com/office/drawing/2014/main" id="{D1DC26E8-A372-40C3-A2C1-C9F21A7AD0CD}"/>
                  </a:ext>
                </a:extLst>
              </p:cNvPr>
              <p:cNvSpPr>
                <a:spLocks noChangeArrowheads="1"/>
              </p:cNvSpPr>
              <p:nvPr/>
            </p:nvSpPr>
            <p:spPr bwMode="auto">
              <a:xfrm>
                <a:off x="410" y="3064"/>
                <a:ext cx="20" cy="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01" name="Oval 284">
                <a:extLst>
                  <a:ext uri="{FF2B5EF4-FFF2-40B4-BE49-F238E27FC236}">
                    <a16:creationId xmlns:a16="http://schemas.microsoft.com/office/drawing/2014/main" id="{AACAB5B3-654F-4415-BA36-9F80FA3BA915}"/>
                  </a:ext>
                </a:extLst>
              </p:cNvPr>
              <p:cNvSpPr>
                <a:spLocks noChangeArrowheads="1"/>
              </p:cNvSpPr>
              <p:nvPr/>
            </p:nvSpPr>
            <p:spPr bwMode="auto">
              <a:xfrm>
                <a:off x="467" y="3064"/>
                <a:ext cx="20" cy="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02" name="Oval 285">
                <a:extLst>
                  <a:ext uri="{FF2B5EF4-FFF2-40B4-BE49-F238E27FC236}">
                    <a16:creationId xmlns:a16="http://schemas.microsoft.com/office/drawing/2014/main" id="{5968D351-CA23-4436-8097-1BE7E3D3EDFE}"/>
                  </a:ext>
                </a:extLst>
              </p:cNvPr>
              <p:cNvSpPr>
                <a:spLocks noChangeArrowheads="1"/>
              </p:cNvSpPr>
              <p:nvPr/>
            </p:nvSpPr>
            <p:spPr bwMode="auto">
              <a:xfrm>
                <a:off x="520" y="3059"/>
                <a:ext cx="30" cy="3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03" name="Oval 286">
                <a:extLst>
                  <a:ext uri="{FF2B5EF4-FFF2-40B4-BE49-F238E27FC236}">
                    <a16:creationId xmlns:a16="http://schemas.microsoft.com/office/drawing/2014/main" id="{85A3E354-A191-4F8F-AB9D-C5605D2C4858}"/>
                  </a:ext>
                </a:extLst>
              </p:cNvPr>
              <p:cNvSpPr>
                <a:spLocks noChangeArrowheads="1"/>
              </p:cNvSpPr>
              <p:nvPr/>
            </p:nvSpPr>
            <p:spPr bwMode="auto">
              <a:xfrm>
                <a:off x="578" y="3059"/>
                <a:ext cx="30" cy="3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04" name="Oval 287">
                <a:extLst>
                  <a:ext uri="{FF2B5EF4-FFF2-40B4-BE49-F238E27FC236}">
                    <a16:creationId xmlns:a16="http://schemas.microsoft.com/office/drawing/2014/main" id="{0EFF0FD0-5DFE-4965-95C9-F3EDC3F792F2}"/>
                  </a:ext>
                </a:extLst>
              </p:cNvPr>
              <p:cNvSpPr>
                <a:spLocks noChangeArrowheads="1"/>
              </p:cNvSpPr>
              <p:nvPr/>
            </p:nvSpPr>
            <p:spPr bwMode="auto">
              <a:xfrm>
                <a:off x="638" y="3059"/>
                <a:ext cx="29" cy="3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05" name="Oval 288">
                <a:extLst>
                  <a:ext uri="{FF2B5EF4-FFF2-40B4-BE49-F238E27FC236}">
                    <a16:creationId xmlns:a16="http://schemas.microsoft.com/office/drawing/2014/main" id="{B56538A1-458E-4212-9BFF-DA51DD98AFBA}"/>
                  </a:ext>
                </a:extLst>
              </p:cNvPr>
              <p:cNvSpPr>
                <a:spLocks noChangeArrowheads="1"/>
              </p:cNvSpPr>
              <p:nvPr/>
            </p:nvSpPr>
            <p:spPr bwMode="auto">
              <a:xfrm>
                <a:off x="697" y="3064"/>
                <a:ext cx="20" cy="2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3" name="Group 2" descr="Group showing Full Managed platform text">
            <a:extLst>
              <a:ext uri="{FF2B5EF4-FFF2-40B4-BE49-F238E27FC236}">
                <a16:creationId xmlns:a16="http://schemas.microsoft.com/office/drawing/2014/main" id="{925AEDFB-4B5A-423E-BD62-E870BF049ABA}"/>
              </a:ext>
            </a:extLst>
          </p:cNvPr>
          <p:cNvGrpSpPr/>
          <p:nvPr/>
        </p:nvGrpSpPr>
        <p:grpSpPr>
          <a:xfrm>
            <a:off x="3499224" y="2029745"/>
            <a:ext cx="2286000" cy="4050819"/>
            <a:chOff x="3499224" y="2029745"/>
            <a:chExt cx="2286000" cy="4050819"/>
          </a:xfrm>
        </p:grpSpPr>
        <p:sp>
          <p:nvSpPr>
            <p:cNvPr id="69" name="Oval 68">
              <a:extLst>
                <a:ext uri="{FF2B5EF4-FFF2-40B4-BE49-F238E27FC236}">
                  <a16:creationId xmlns:a16="http://schemas.microsoft.com/office/drawing/2014/main" id="{0C02B371-8717-AD43-B4B6-2B48CB003A8F}"/>
                </a:ext>
              </a:extLst>
            </p:cNvPr>
            <p:cNvSpPr/>
            <p:nvPr/>
          </p:nvSpPr>
          <p:spPr bwMode="auto">
            <a:xfrm>
              <a:off x="3499224" y="2029745"/>
              <a:ext cx="2286000" cy="2286000"/>
            </a:xfrm>
            <a:prstGeom prst="ellipse">
              <a:avLst/>
            </a:prstGeom>
            <a:solidFill>
              <a:srgbClr val="000000"/>
            </a:solidFill>
            <a:ln w="12700" cap="rnd">
              <a:noFill/>
              <a:miter lim="800000"/>
              <a:headEnd/>
              <a:tailEnd/>
            </a:ln>
            <a:effectLst>
              <a:outerShdw blurRad="254000" algn="tl" rotWithShape="0">
                <a:schemeClr val="accent1">
                  <a:alpha val="70000"/>
                </a:scheme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75" name="Rectangle 74">
              <a:extLst>
                <a:ext uri="{FF2B5EF4-FFF2-40B4-BE49-F238E27FC236}">
                  <a16:creationId xmlns:a16="http://schemas.microsoft.com/office/drawing/2014/main" id="{3A66965E-7B69-4591-9565-82237A5D1206}"/>
                </a:ext>
              </a:extLst>
            </p:cNvPr>
            <p:cNvSpPr/>
            <p:nvPr/>
          </p:nvSpPr>
          <p:spPr>
            <a:xfrm>
              <a:off x="3672443" y="4911013"/>
              <a:ext cx="1952264" cy="1169551"/>
            </a:xfrm>
            <a:prstGeom prst="rect">
              <a:avLst/>
            </a:prstGeom>
            <a:noFill/>
            <a:ln w="10795" cap="flat" cmpd="sng" algn="ctr">
              <a:noFill/>
              <a:prstDash val="solid"/>
            </a:ln>
            <a:effectLst/>
          </p:spPr>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300" normalizeH="0" baseline="0" noProof="0" dirty="0">
                  <a:ln>
                    <a:noFill/>
                  </a:ln>
                  <a:solidFill>
                    <a:srgbClr val="50E6FF"/>
                  </a:solidFill>
                  <a:effectLst/>
                  <a:uLnTx/>
                  <a:uFillTx/>
                  <a:latin typeface="Segoe UI Semibold" panose="020B0702040204020203" pitchFamily="34" charset="0"/>
                  <a:ea typeface="+mn-ea"/>
                  <a:cs typeface="Segoe UI Semibold" panose="020B0702040204020203" pitchFamily="34" charset="0"/>
                </a:rPr>
                <a:t>OPTIMIZED ENGINE TO INTERACTIVELY QUERY ON LOG DATA </a:t>
              </a:r>
            </a:p>
          </p:txBody>
        </p:sp>
        <p:grpSp>
          <p:nvGrpSpPr>
            <p:cNvPr id="15" name="Group 15">
              <a:extLst>
                <a:ext uri="{FF2B5EF4-FFF2-40B4-BE49-F238E27FC236}">
                  <a16:creationId xmlns:a16="http://schemas.microsoft.com/office/drawing/2014/main" id="{3B8BB1B9-57DE-4086-B67C-32A87CDC5DD6}"/>
                </a:ext>
              </a:extLst>
            </p:cNvPr>
            <p:cNvGrpSpPr>
              <a:grpSpLocks noChangeAspect="1"/>
            </p:cNvGrpSpPr>
            <p:nvPr/>
          </p:nvGrpSpPr>
          <p:grpSpPr bwMode="auto">
            <a:xfrm>
              <a:off x="4269162" y="2761583"/>
              <a:ext cx="746125" cy="822325"/>
              <a:chOff x="4318" y="5451"/>
              <a:chExt cx="470" cy="518"/>
            </a:xfrm>
          </p:grpSpPr>
          <p:sp>
            <p:nvSpPr>
              <p:cNvPr id="16" name="AutoShape 14">
                <a:extLst>
                  <a:ext uri="{FF2B5EF4-FFF2-40B4-BE49-F238E27FC236}">
                    <a16:creationId xmlns:a16="http://schemas.microsoft.com/office/drawing/2014/main" id="{67D399A0-E89D-4034-AC7A-078B28754273}"/>
                  </a:ext>
                </a:extLst>
              </p:cNvPr>
              <p:cNvSpPr>
                <a:spLocks noChangeAspect="1" noChangeArrowheads="1" noTextEdit="1"/>
              </p:cNvSpPr>
              <p:nvPr/>
            </p:nvSpPr>
            <p:spPr bwMode="auto">
              <a:xfrm>
                <a:off x="4318" y="5451"/>
                <a:ext cx="47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 name="Rectangle 16">
                <a:extLst>
                  <a:ext uri="{FF2B5EF4-FFF2-40B4-BE49-F238E27FC236}">
                    <a16:creationId xmlns:a16="http://schemas.microsoft.com/office/drawing/2014/main" id="{9884EB4B-7271-4705-B7C1-CFA6AC7F1605}"/>
                  </a:ext>
                </a:extLst>
              </p:cNvPr>
              <p:cNvSpPr>
                <a:spLocks noChangeArrowheads="1"/>
              </p:cNvSpPr>
              <p:nvPr/>
            </p:nvSpPr>
            <p:spPr bwMode="auto">
              <a:xfrm>
                <a:off x="4363" y="5451"/>
                <a:ext cx="8" cy="51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 name="Rectangle 17">
                <a:extLst>
                  <a:ext uri="{FF2B5EF4-FFF2-40B4-BE49-F238E27FC236}">
                    <a16:creationId xmlns:a16="http://schemas.microsoft.com/office/drawing/2014/main" id="{2CC151A6-0FE4-4B6C-AE35-F2B6721DA99D}"/>
                  </a:ext>
                </a:extLst>
              </p:cNvPr>
              <p:cNvSpPr>
                <a:spLocks noChangeArrowheads="1"/>
              </p:cNvSpPr>
              <p:nvPr/>
            </p:nvSpPr>
            <p:spPr bwMode="auto">
              <a:xfrm>
                <a:off x="4549" y="5451"/>
                <a:ext cx="8" cy="51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0563C601-FBBA-4CDA-B795-5EA8C112F6D0}"/>
                  </a:ext>
                </a:extLst>
              </p:cNvPr>
              <p:cNvSpPr>
                <a:spLocks noChangeArrowheads="1"/>
              </p:cNvSpPr>
              <p:nvPr/>
            </p:nvSpPr>
            <p:spPr bwMode="auto">
              <a:xfrm>
                <a:off x="4736" y="5451"/>
                <a:ext cx="8" cy="51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Oval 19">
                <a:extLst>
                  <a:ext uri="{FF2B5EF4-FFF2-40B4-BE49-F238E27FC236}">
                    <a16:creationId xmlns:a16="http://schemas.microsoft.com/office/drawing/2014/main" id="{F43E9F54-7131-4064-9427-4031AD8F87F8}"/>
                  </a:ext>
                </a:extLst>
              </p:cNvPr>
              <p:cNvSpPr>
                <a:spLocks noChangeArrowheads="1"/>
              </p:cNvSpPr>
              <p:nvPr/>
            </p:nvSpPr>
            <p:spPr bwMode="auto">
              <a:xfrm>
                <a:off x="4318" y="5556"/>
                <a:ext cx="97" cy="9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 name="Oval 20">
                <a:extLst>
                  <a:ext uri="{FF2B5EF4-FFF2-40B4-BE49-F238E27FC236}">
                    <a16:creationId xmlns:a16="http://schemas.microsoft.com/office/drawing/2014/main" id="{EF9C6C5E-F100-4BDE-8EC0-5AC74C7377A4}"/>
                  </a:ext>
                </a:extLst>
              </p:cNvPr>
              <p:cNvSpPr>
                <a:spLocks noChangeArrowheads="1"/>
              </p:cNvSpPr>
              <p:nvPr/>
            </p:nvSpPr>
            <p:spPr bwMode="auto">
              <a:xfrm>
                <a:off x="4505" y="5780"/>
                <a:ext cx="97" cy="98"/>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Oval 21">
                <a:extLst>
                  <a:ext uri="{FF2B5EF4-FFF2-40B4-BE49-F238E27FC236}">
                    <a16:creationId xmlns:a16="http://schemas.microsoft.com/office/drawing/2014/main" id="{C16AE2D3-91D4-4082-860A-BB73BF0B0CED}"/>
                  </a:ext>
                </a:extLst>
              </p:cNvPr>
              <p:cNvSpPr>
                <a:spLocks noChangeArrowheads="1"/>
              </p:cNvSpPr>
              <p:nvPr/>
            </p:nvSpPr>
            <p:spPr bwMode="auto">
              <a:xfrm>
                <a:off x="4691" y="5532"/>
                <a:ext cx="97" cy="9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4" name="Group 3" descr="Group showing democratizing data analytics text">
            <a:extLst>
              <a:ext uri="{FF2B5EF4-FFF2-40B4-BE49-F238E27FC236}">
                <a16:creationId xmlns:a16="http://schemas.microsoft.com/office/drawing/2014/main" id="{17CDEDED-A76F-4CAB-ABDC-7CD648F67D3B}"/>
              </a:ext>
            </a:extLst>
          </p:cNvPr>
          <p:cNvGrpSpPr/>
          <p:nvPr/>
        </p:nvGrpSpPr>
        <p:grpSpPr>
          <a:xfrm>
            <a:off x="6383994" y="2029745"/>
            <a:ext cx="2311766" cy="4052917"/>
            <a:chOff x="6383994" y="2029745"/>
            <a:chExt cx="2311766" cy="4052917"/>
          </a:xfrm>
        </p:grpSpPr>
        <p:sp>
          <p:nvSpPr>
            <p:cNvPr id="70" name="Oval 69">
              <a:extLst>
                <a:ext uri="{FF2B5EF4-FFF2-40B4-BE49-F238E27FC236}">
                  <a16:creationId xmlns:a16="http://schemas.microsoft.com/office/drawing/2014/main" id="{D68614A5-7215-6C4B-A408-5B7B1B47D437}"/>
                </a:ext>
              </a:extLst>
            </p:cNvPr>
            <p:cNvSpPr/>
            <p:nvPr/>
          </p:nvSpPr>
          <p:spPr bwMode="auto">
            <a:xfrm>
              <a:off x="6409760" y="2029745"/>
              <a:ext cx="2286000" cy="2286000"/>
            </a:xfrm>
            <a:prstGeom prst="ellipse">
              <a:avLst/>
            </a:prstGeom>
            <a:solidFill>
              <a:srgbClr val="000000"/>
            </a:solidFill>
            <a:ln w="12700" cap="rnd">
              <a:noFill/>
              <a:miter lim="800000"/>
              <a:headEnd/>
              <a:tailEnd/>
            </a:ln>
            <a:effectLst>
              <a:outerShdw blurRad="254000" algn="tl" rotWithShape="0">
                <a:schemeClr val="accent1">
                  <a:alpha val="70000"/>
                </a:scheme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78" name="Rectangle 77">
              <a:extLst>
                <a:ext uri="{FF2B5EF4-FFF2-40B4-BE49-F238E27FC236}">
                  <a16:creationId xmlns:a16="http://schemas.microsoft.com/office/drawing/2014/main" id="{4B4289B5-7A1A-4C20-8E81-F24143D2DC8D}"/>
                </a:ext>
              </a:extLst>
            </p:cNvPr>
            <p:cNvSpPr/>
            <p:nvPr/>
          </p:nvSpPr>
          <p:spPr>
            <a:xfrm>
              <a:off x="6383994" y="4913111"/>
              <a:ext cx="2311766" cy="1169551"/>
            </a:xfrm>
            <a:prstGeom prst="rect">
              <a:avLst/>
            </a:prstGeom>
            <a:noFill/>
            <a:ln w="10795" cap="flat" cmpd="sng" algn="ctr">
              <a:noFill/>
              <a:prstDash val="solid"/>
            </a:ln>
            <a:effectLst/>
          </p:spPr>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300" normalizeH="0" baseline="0" noProof="0" dirty="0">
                  <a:ln>
                    <a:noFill/>
                  </a:ln>
                  <a:solidFill>
                    <a:srgbClr val="50E6FF"/>
                  </a:solidFill>
                  <a:effectLst/>
                  <a:uLnTx/>
                  <a:uFillTx/>
                  <a:latin typeface="Segoe UI Semibold" panose="020B0702040204020203" pitchFamily="34" charset="0"/>
                  <a:ea typeface="+mn-ea"/>
                  <a:cs typeface="Segoe UI Semibold" panose="020B0702040204020203" pitchFamily="34" charset="0"/>
                </a:rPr>
                <a:t>INTEGRATING CLOUD DATA PLATFORM FOR TIME SERIES AND IoT DATA</a:t>
              </a:r>
            </a:p>
          </p:txBody>
        </p:sp>
        <p:grpSp>
          <p:nvGrpSpPr>
            <p:cNvPr id="23" name="Group 24">
              <a:extLst>
                <a:ext uri="{FF2B5EF4-FFF2-40B4-BE49-F238E27FC236}">
                  <a16:creationId xmlns:a16="http://schemas.microsoft.com/office/drawing/2014/main" id="{FD7AD216-C32C-4130-9937-285E9281FFF7}"/>
                </a:ext>
              </a:extLst>
            </p:cNvPr>
            <p:cNvGrpSpPr>
              <a:grpSpLocks noChangeAspect="1"/>
            </p:cNvGrpSpPr>
            <p:nvPr/>
          </p:nvGrpSpPr>
          <p:grpSpPr bwMode="auto">
            <a:xfrm>
              <a:off x="7140804" y="2990977"/>
              <a:ext cx="823913" cy="363537"/>
              <a:chOff x="4918" y="5515"/>
              <a:chExt cx="519" cy="229"/>
            </a:xfrm>
          </p:grpSpPr>
          <p:sp>
            <p:nvSpPr>
              <p:cNvPr id="24" name="AutoShape 23">
                <a:extLst>
                  <a:ext uri="{FF2B5EF4-FFF2-40B4-BE49-F238E27FC236}">
                    <a16:creationId xmlns:a16="http://schemas.microsoft.com/office/drawing/2014/main" id="{C7FEFB1D-5ADE-41A1-B2C0-589F980F2E18}"/>
                  </a:ext>
                </a:extLst>
              </p:cNvPr>
              <p:cNvSpPr>
                <a:spLocks noChangeAspect="1" noChangeArrowheads="1" noTextEdit="1"/>
              </p:cNvSpPr>
              <p:nvPr/>
            </p:nvSpPr>
            <p:spPr bwMode="auto">
              <a:xfrm>
                <a:off x="4918" y="5515"/>
                <a:ext cx="51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 name="Freeform 25">
                <a:extLst>
                  <a:ext uri="{FF2B5EF4-FFF2-40B4-BE49-F238E27FC236}">
                    <a16:creationId xmlns:a16="http://schemas.microsoft.com/office/drawing/2014/main" id="{FDA93F57-D99F-46FC-92EF-DA193A9437F9}"/>
                  </a:ext>
                </a:extLst>
              </p:cNvPr>
              <p:cNvSpPr>
                <a:spLocks/>
              </p:cNvSpPr>
              <p:nvPr/>
            </p:nvSpPr>
            <p:spPr bwMode="auto">
              <a:xfrm>
                <a:off x="5288" y="5595"/>
                <a:ext cx="149" cy="149"/>
              </a:xfrm>
              <a:custGeom>
                <a:avLst/>
                <a:gdLst>
                  <a:gd name="T0" fmla="*/ 114 w 149"/>
                  <a:gd name="T1" fmla="*/ 0 h 149"/>
                  <a:gd name="T2" fmla="*/ 149 w 149"/>
                  <a:gd name="T3" fmla="*/ 34 h 149"/>
                  <a:gd name="T4" fmla="*/ 34 w 149"/>
                  <a:gd name="T5" fmla="*/ 149 h 149"/>
                  <a:gd name="T6" fmla="*/ 0 w 149"/>
                  <a:gd name="T7" fmla="*/ 115 h 149"/>
                  <a:gd name="T8" fmla="*/ 114 w 149"/>
                  <a:gd name="T9" fmla="*/ 0 h 149"/>
                </a:gdLst>
                <a:ahLst/>
                <a:cxnLst>
                  <a:cxn ang="0">
                    <a:pos x="T0" y="T1"/>
                  </a:cxn>
                  <a:cxn ang="0">
                    <a:pos x="T2" y="T3"/>
                  </a:cxn>
                  <a:cxn ang="0">
                    <a:pos x="T4" y="T5"/>
                  </a:cxn>
                  <a:cxn ang="0">
                    <a:pos x="T6" y="T7"/>
                  </a:cxn>
                  <a:cxn ang="0">
                    <a:pos x="T8" y="T9"/>
                  </a:cxn>
                </a:cxnLst>
                <a:rect l="0" t="0" r="r" b="b"/>
                <a:pathLst>
                  <a:path w="149" h="149">
                    <a:moveTo>
                      <a:pt x="114" y="0"/>
                    </a:moveTo>
                    <a:lnTo>
                      <a:pt x="149" y="34"/>
                    </a:lnTo>
                    <a:lnTo>
                      <a:pt x="34" y="149"/>
                    </a:lnTo>
                    <a:lnTo>
                      <a:pt x="0" y="115"/>
                    </a:lnTo>
                    <a:lnTo>
                      <a:pt x="11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6" name="Freeform 26">
                <a:extLst>
                  <a:ext uri="{FF2B5EF4-FFF2-40B4-BE49-F238E27FC236}">
                    <a16:creationId xmlns:a16="http://schemas.microsoft.com/office/drawing/2014/main" id="{21856683-7A7C-4C8D-A89F-15E84B1AE094}"/>
                  </a:ext>
                </a:extLst>
              </p:cNvPr>
              <p:cNvSpPr>
                <a:spLocks/>
              </p:cNvSpPr>
              <p:nvPr/>
            </p:nvSpPr>
            <p:spPr bwMode="auto">
              <a:xfrm>
                <a:off x="5288" y="5515"/>
                <a:ext cx="149" cy="149"/>
              </a:xfrm>
              <a:custGeom>
                <a:avLst/>
                <a:gdLst>
                  <a:gd name="T0" fmla="*/ 149 w 149"/>
                  <a:gd name="T1" fmla="*/ 114 h 149"/>
                  <a:gd name="T2" fmla="*/ 114 w 149"/>
                  <a:gd name="T3" fmla="*/ 149 h 149"/>
                  <a:gd name="T4" fmla="*/ 0 w 149"/>
                  <a:gd name="T5" fmla="*/ 34 h 149"/>
                  <a:gd name="T6" fmla="*/ 34 w 149"/>
                  <a:gd name="T7" fmla="*/ 0 h 149"/>
                  <a:gd name="T8" fmla="*/ 149 w 149"/>
                  <a:gd name="T9" fmla="*/ 114 h 149"/>
                </a:gdLst>
                <a:ahLst/>
                <a:cxnLst>
                  <a:cxn ang="0">
                    <a:pos x="T0" y="T1"/>
                  </a:cxn>
                  <a:cxn ang="0">
                    <a:pos x="T2" y="T3"/>
                  </a:cxn>
                  <a:cxn ang="0">
                    <a:pos x="T4" y="T5"/>
                  </a:cxn>
                  <a:cxn ang="0">
                    <a:pos x="T6" y="T7"/>
                  </a:cxn>
                  <a:cxn ang="0">
                    <a:pos x="T8" y="T9"/>
                  </a:cxn>
                </a:cxnLst>
                <a:rect l="0" t="0" r="r" b="b"/>
                <a:pathLst>
                  <a:path w="149" h="149">
                    <a:moveTo>
                      <a:pt x="149" y="114"/>
                    </a:moveTo>
                    <a:lnTo>
                      <a:pt x="114" y="149"/>
                    </a:lnTo>
                    <a:lnTo>
                      <a:pt x="0" y="34"/>
                    </a:lnTo>
                    <a:lnTo>
                      <a:pt x="34" y="0"/>
                    </a:lnTo>
                    <a:lnTo>
                      <a:pt x="149" y="1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 name="Freeform 27">
                <a:extLst>
                  <a:ext uri="{FF2B5EF4-FFF2-40B4-BE49-F238E27FC236}">
                    <a16:creationId xmlns:a16="http://schemas.microsoft.com/office/drawing/2014/main" id="{786C9EB9-DFC1-4DFB-BA99-BD4CE8A4DE80}"/>
                  </a:ext>
                </a:extLst>
              </p:cNvPr>
              <p:cNvSpPr>
                <a:spLocks/>
              </p:cNvSpPr>
              <p:nvPr/>
            </p:nvSpPr>
            <p:spPr bwMode="auto">
              <a:xfrm>
                <a:off x="4918" y="5595"/>
                <a:ext cx="149" cy="149"/>
              </a:xfrm>
              <a:custGeom>
                <a:avLst/>
                <a:gdLst>
                  <a:gd name="T0" fmla="*/ 35 w 149"/>
                  <a:gd name="T1" fmla="*/ 0 h 149"/>
                  <a:gd name="T2" fmla="*/ 0 w 149"/>
                  <a:gd name="T3" fmla="*/ 34 h 149"/>
                  <a:gd name="T4" fmla="*/ 115 w 149"/>
                  <a:gd name="T5" fmla="*/ 149 h 149"/>
                  <a:gd name="T6" fmla="*/ 149 w 149"/>
                  <a:gd name="T7" fmla="*/ 115 h 149"/>
                  <a:gd name="T8" fmla="*/ 35 w 149"/>
                  <a:gd name="T9" fmla="*/ 0 h 149"/>
                </a:gdLst>
                <a:ahLst/>
                <a:cxnLst>
                  <a:cxn ang="0">
                    <a:pos x="T0" y="T1"/>
                  </a:cxn>
                  <a:cxn ang="0">
                    <a:pos x="T2" y="T3"/>
                  </a:cxn>
                  <a:cxn ang="0">
                    <a:pos x="T4" y="T5"/>
                  </a:cxn>
                  <a:cxn ang="0">
                    <a:pos x="T6" y="T7"/>
                  </a:cxn>
                  <a:cxn ang="0">
                    <a:pos x="T8" y="T9"/>
                  </a:cxn>
                </a:cxnLst>
                <a:rect l="0" t="0" r="r" b="b"/>
                <a:pathLst>
                  <a:path w="149" h="149">
                    <a:moveTo>
                      <a:pt x="35" y="0"/>
                    </a:moveTo>
                    <a:lnTo>
                      <a:pt x="0" y="34"/>
                    </a:lnTo>
                    <a:lnTo>
                      <a:pt x="115" y="149"/>
                    </a:lnTo>
                    <a:lnTo>
                      <a:pt x="149" y="115"/>
                    </a:lnTo>
                    <a:lnTo>
                      <a:pt x="3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 name="Freeform 28">
                <a:extLst>
                  <a:ext uri="{FF2B5EF4-FFF2-40B4-BE49-F238E27FC236}">
                    <a16:creationId xmlns:a16="http://schemas.microsoft.com/office/drawing/2014/main" id="{26723454-ACEE-46BB-A60A-96CAC3716F95}"/>
                  </a:ext>
                </a:extLst>
              </p:cNvPr>
              <p:cNvSpPr>
                <a:spLocks/>
              </p:cNvSpPr>
              <p:nvPr/>
            </p:nvSpPr>
            <p:spPr bwMode="auto">
              <a:xfrm>
                <a:off x="4918" y="5515"/>
                <a:ext cx="149" cy="149"/>
              </a:xfrm>
              <a:custGeom>
                <a:avLst/>
                <a:gdLst>
                  <a:gd name="T0" fmla="*/ 0 w 149"/>
                  <a:gd name="T1" fmla="*/ 114 h 149"/>
                  <a:gd name="T2" fmla="*/ 35 w 149"/>
                  <a:gd name="T3" fmla="*/ 149 h 149"/>
                  <a:gd name="T4" fmla="*/ 149 w 149"/>
                  <a:gd name="T5" fmla="*/ 34 h 149"/>
                  <a:gd name="T6" fmla="*/ 115 w 149"/>
                  <a:gd name="T7" fmla="*/ 0 h 149"/>
                  <a:gd name="T8" fmla="*/ 0 w 149"/>
                  <a:gd name="T9" fmla="*/ 114 h 149"/>
                </a:gdLst>
                <a:ahLst/>
                <a:cxnLst>
                  <a:cxn ang="0">
                    <a:pos x="T0" y="T1"/>
                  </a:cxn>
                  <a:cxn ang="0">
                    <a:pos x="T2" y="T3"/>
                  </a:cxn>
                  <a:cxn ang="0">
                    <a:pos x="T4" y="T5"/>
                  </a:cxn>
                  <a:cxn ang="0">
                    <a:pos x="T6" y="T7"/>
                  </a:cxn>
                  <a:cxn ang="0">
                    <a:pos x="T8" y="T9"/>
                  </a:cxn>
                </a:cxnLst>
                <a:rect l="0" t="0" r="r" b="b"/>
                <a:pathLst>
                  <a:path w="149" h="149">
                    <a:moveTo>
                      <a:pt x="0" y="114"/>
                    </a:moveTo>
                    <a:lnTo>
                      <a:pt x="35" y="149"/>
                    </a:lnTo>
                    <a:lnTo>
                      <a:pt x="149" y="34"/>
                    </a:lnTo>
                    <a:lnTo>
                      <a:pt x="115" y="0"/>
                    </a:lnTo>
                    <a:lnTo>
                      <a:pt x="0" y="1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 name="Oval 29">
                <a:extLst>
                  <a:ext uri="{FF2B5EF4-FFF2-40B4-BE49-F238E27FC236}">
                    <a16:creationId xmlns:a16="http://schemas.microsoft.com/office/drawing/2014/main" id="{75864D04-44BE-4BD4-A16B-193C9A70A758}"/>
                  </a:ext>
                </a:extLst>
              </p:cNvPr>
              <p:cNvSpPr>
                <a:spLocks noChangeArrowheads="1"/>
              </p:cNvSpPr>
              <p:nvPr/>
            </p:nvSpPr>
            <p:spPr bwMode="auto">
              <a:xfrm>
                <a:off x="5153" y="5605"/>
                <a:ext cx="49" cy="49"/>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0" name="Oval 30">
                <a:extLst>
                  <a:ext uri="{FF2B5EF4-FFF2-40B4-BE49-F238E27FC236}">
                    <a16:creationId xmlns:a16="http://schemas.microsoft.com/office/drawing/2014/main" id="{144A41E6-71C4-4867-A19C-2BA2B2FA8D3E}"/>
                  </a:ext>
                </a:extLst>
              </p:cNvPr>
              <p:cNvSpPr>
                <a:spLocks noChangeArrowheads="1"/>
              </p:cNvSpPr>
              <p:nvPr/>
            </p:nvSpPr>
            <p:spPr bwMode="auto">
              <a:xfrm>
                <a:off x="5226" y="5605"/>
                <a:ext cx="49" cy="4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1" name="Oval 31">
                <a:extLst>
                  <a:ext uri="{FF2B5EF4-FFF2-40B4-BE49-F238E27FC236}">
                    <a16:creationId xmlns:a16="http://schemas.microsoft.com/office/drawing/2014/main" id="{DB7C9394-44D3-42AC-98F0-EC6C67F25B84}"/>
                  </a:ext>
                </a:extLst>
              </p:cNvPr>
              <p:cNvSpPr>
                <a:spLocks noChangeArrowheads="1"/>
              </p:cNvSpPr>
              <p:nvPr/>
            </p:nvSpPr>
            <p:spPr bwMode="auto">
              <a:xfrm>
                <a:off x="5080" y="5605"/>
                <a:ext cx="49" cy="49"/>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5" name="Group 4" descr="Group showing proven technology to scale from GBs to Petabyte">
            <a:extLst>
              <a:ext uri="{FF2B5EF4-FFF2-40B4-BE49-F238E27FC236}">
                <a16:creationId xmlns:a16="http://schemas.microsoft.com/office/drawing/2014/main" id="{DDE2C653-B5F5-47AF-8430-958903C6D6A2}"/>
              </a:ext>
            </a:extLst>
          </p:cNvPr>
          <p:cNvGrpSpPr/>
          <p:nvPr/>
        </p:nvGrpSpPr>
        <p:grpSpPr>
          <a:xfrm>
            <a:off x="9334046" y="2029745"/>
            <a:ext cx="2286000" cy="3835375"/>
            <a:chOff x="9334046" y="2029745"/>
            <a:chExt cx="2286000" cy="3835375"/>
          </a:xfrm>
        </p:grpSpPr>
        <p:sp>
          <p:nvSpPr>
            <p:cNvPr id="37" name="Oval 36">
              <a:extLst>
                <a:ext uri="{FF2B5EF4-FFF2-40B4-BE49-F238E27FC236}">
                  <a16:creationId xmlns:a16="http://schemas.microsoft.com/office/drawing/2014/main" id="{AB6AB215-B00A-41AC-ADDB-D6F81239217D}"/>
                </a:ext>
              </a:extLst>
            </p:cNvPr>
            <p:cNvSpPr/>
            <p:nvPr/>
          </p:nvSpPr>
          <p:spPr bwMode="auto">
            <a:xfrm>
              <a:off x="9334046" y="2029745"/>
              <a:ext cx="2286000" cy="2286000"/>
            </a:xfrm>
            <a:prstGeom prst="ellipse">
              <a:avLst/>
            </a:prstGeom>
            <a:solidFill>
              <a:srgbClr val="000000"/>
            </a:solidFill>
            <a:ln w="12700" cap="rnd">
              <a:noFill/>
              <a:miter lim="800000"/>
              <a:headEnd/>
              <a:tailEnd/>
            </a:ln>
            <a:effectLst>
              <a:outerShdw blurRad="254000" algn="tl" rotWithShape="0">
                <a:schemeClr val="accent1">
                  <a:alpha val="70000"/>
                </a:scheme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38" name="Rectangle 37">
              <a:extLst>
                <a:ext uri="{FF2B5EF4-FFF2-40B4-BE49-F238E27FC236}">
                  <a16:creationId xmlns:a16="http://schemas.microsoft.com/office/drawing/2014/main" id="{1E4D0601-CB04-408B-A9E5-92AFCD4526E1}"/>
                </a:ext>
              </a:extLst>
            </p:cNvPr>
            <p:cNvSpPr/>
            <p:nvPr/>
          </p:nvSpPr>
          <p:spPr>
            <a:xfrm>
              <a:off x="9356644" y="4911013"/>
              <a:ext cx="2240805" cy="954107"/>
            </a:xfrm>
            <a:prstGeom prst="rect">
              <a:avLst/>
            </a:prstGeom>
            <a:noFill/>
            <a:ln w="10795" cap="flat" cmpd="sng" algn="ctr">
              <a:noFill/>
              <a:prstDash val="solid"/>
            </a:ln>
            <a:effectLst/>
          </p:spPr>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300" normalizeH="0" baseline="0" noProof="0" dirty="0">
                  <a:ln>
                    <a:noFill/>
                  </a:ln>
                  <a:solidFill>
                    <a:srgbClr val="50E6FF"/>
                  </a:solidFill>
                  <a:effectLst/>
                  <a:uLnTx/>
                  <a:uFillTx/>
                  <a:latin typeface="Segoe UI Semibold" panose="020B0702040204020203" pitchFamily="34" charset="0"/>
                  <a:ea typeface="+mn-ea"/>
                  <a:cs typeface="Segoe UI Semibold" panose="020B0702040204020203" pitchFamily="34" charset="0"/>
                </a:rPr>
                <a:t>AUTOMATED SCALING FROM GIGABYTES TO PETABYTES</a:t>
              </a:r>
            </a:p>
          </p:txBody>
        </p:sp>
        <p:pic>
          <p:nvPicPr>
            <p:cNvPr id="54" name="Graphic 53">
              <a:extLst>
                <a:ext uri="{FF2B5EF4-FFF2-40B4-BE49-F238E27FC236}">
                  <a16:creationId xmlns:a16="http://schemas.microsoft.com/office/drawing/2014/main" id="{29AD8E41-5B78-455C-BAD2-A8ACCE7850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03495" y="2712945"/>
              <a:ext cx="919600" cy="919600"/>
            </a:xfrm>
            <a:prstGeom prst="rect">
              <a:avLst/>
            </a:prstGeom>
          </p:spPr>
        </p:pic>
      </p:grpSp>
    </p:spTree>
    <p:extLst>
      <p:ext uri="{BB962C8B-B14F-4D97-AF65-F5344CB8AC3E}">
        <p14:creationId xmlns:p14="http://schemas.microsoft.com/office/powerpoint/2010/main" val="1913656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Isosceles Triangle 72">
            <a:extLst>
              <a:ext uri="{FF2B5EF4-FFF2-40B4-BE49-F238E27FC236}">
                <a16:creationId xmlns:a16="http://schemas.microsoft.com/office/drawing/2014/main" id="{9A6174CD-4927-46F9-8BA8-9F9C7D59EEFD}"/>
              </a:ext>
            </a:extLst>
          </p:cNvPr>
          <p:cNvSpPr/>
          <p:nvPr/>
        </p:nvSpPr>
        <p:spPr bwMode="auto">
          <a:xfrm>
            <a:off x="4899561" y="340929"/>
            <a:ext cx="2084267" cy="1459145"/>
          </a:xfrm>
          <a:prstGeom prst="triangle">
            <a:avLst/>
          </a:prstGeom>
          <a:gradFill>
            <a:gsLst>
              <a:gs pos="100000">
                <a:schemeClr val="accent1">
                  <a:lumMod val="50000"/>
                  <a:alpha val="0"/>
                </a:schemeClr>
              </a:gs>
              <a:gs pos="0">
                <a:schemeClr val="accent1">
                  <a:lumMod val="50000"/>
                  <a:alpha val="8400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 name="Isosceles Triangle 73">
            <a:extLst>
              <a:ext uri="{FF2B5EF4-FFF2-40B4-BE49-F238E27FC236}">
                <a16:creationId xmlns:a16="http://schemas.microsoft.com/office/drawing/2014/main" id="{BB10DC1B-D38F-413B-B556-C5247307B818}"/>
              </a:ext>
            </a:extLst>
          </p:cNvPr>
          <p:cNvSpPr/>
          <p:nvPr/>
        </p:nvSpPr>
        <p:spPr bwMode="auto">
          <a:xfrm>
            <a:off x="6409614" y="1424965"/>
            <a:ext cx="2084267" cy="1459145"/>
          </a:xfrm>
          <a:prstGeom prst="triangle">
            <a:avLst/>
          </a:prstGeom>
          <a:gradFill>
            <a:gsLst>
              <a:gs pos="100000">
                <a:schemeClr val="accent1">
                  <a:lumMod val="50000"/>
                  <a:alpha val="0"/>
                </a:schemeClr>
              </a:gs>
              <a:gs pos="0">
                <a:schemeClr val="accent1">
                  <a:lumMod val="50000"/>
                  <a:alpha val="8400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5" name="Isosceles Triangle 74">
            <a:extLst>
              <a:ext uri="{FF2B5EF4-FFF2-40B4-BE49-F238E27FC236}">
                <a16:creationId xmlns:a16="http://schemas.microsoft.com/office/drawing/2014/main" id="{1C071D35-2A54-475A-8613-C73A2773C2D2}"/>
              </a:ext>
            </a:extLst>
          </p:cNvPr>
          <p:cNvSpPr/>
          <p:nvPr/>
        </p:nvSpPr>
        <p:spPr bwMode="auto">
          <a:xfrm>
            <a:off x="9163270" y="1352578"/>
            <a:ext cx="2084267" cy="1459145"/>
          </a:xfrm>
          <a:prstGeom prst="triangle">
            <a:avLst/>
          </a:prstGeom>
          <a:gradFill>
            <a:gsLst>
              <a:gs pos="100000">
                <a:schemeClr val="accent1">
                  <a:lumMod val="50000"/>
                  <a:alpha val="0"/>
                </a:schemeClr>
              </a:gs>
              <a:gs pos="0">
                <a:schemeClr val="accent1">
                  <a:lumMod val="50000"/>
                  <a:alpha val="8400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Isosceles Triangle 70">
            <a:extLst>
              <a:ext uri="{FF2B5EF4-FFF2-40B4-BE49-F238E27FC236}">
                <a16:creationId xmlns:a16="http://schemas.microsoft.com/office/drawing/2014/main" id="{802CE985-EEED-49D6-9247-3EF1E24951DA}"/>
              </a:ext>
            </a:extLst>
          </p:cNvPr>
          <p:cNvSpPr/>
          <p:nvPr/>
        </p:nvSpPr>
        <p:spPr bwMode="auto">
          <a:xfrm>
            <a:off x="1001055" y="1424965"/>
            <a:ext cx="2084267" cy="1459145"/>
          </a:xfrm>
          <a:prstGeom prst="triangle">
            <a:avLst/>
          </a:prstGeom>
          <a:gradFill>
            <a:gsLst>
              <a:gs pos="100000">
                <a:schemeClr val="accent1">
                  <a:lumMod val="50000"/>
                  <a:alpha val="0"/>
                </a:schemeClr>
              </a:gs>
              <a:gs pos="0">
                <a:schemeClr val="accent1">
                  <a:lumMod val="50000"/>
                  <a:alpha val="8400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8508BE6B-1FD6-4DC6-8C75-84C8120D9666}"/>
              </a:ext>
            </a:extLst>
          </p:cNvPr>
          <p:cNvSpPr/>
          <p:nvPr/>
        </p:nvSpPr>
        <p:spPr bwMode="auto">
          <a:xfrm>
            <a:off x="1001055" y="1680951"/>
            <a:ext cx="1997142" cy="1997142"/>
          </a:xfrm>
          <a:prstGeom prst="ellipse">
            <a:avLst/>
          </a:prstGeom>
          <a:noFill/>
          <a:ln w="22225">
            <a:solidFill>
              <a:schemeClr val="accent1">
                <a:alpha val="5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Rectangle 3">
            <a:extLst>
              <a:ext uri="{FF2B5EF4-FFF2-40B4-BE49-F238E27FC236}">
                <a16:creationId xmlns:a16="http://schemas.microsoft.com/office/drawing/2014/main" id="{CDCADDA0-78DD-4A18-BE80-97DAD7BDF94B}"/>
              </a:ext>
            </a:extLst>
          </p:cNvPr>
          <p:cNvSpPr/>
          <p:nvPr/>
        </p:nvSpPr>
        <p:spPr bwMode="auto">
          <a:xfrm>
            <a:off x="8692035" y="536127"/>
            <a:ext cx="2498728" cy="635684"/>
          </a:xfrm>
          <a:prstGeom prst="rect">
            <a:avLst/>
          </a:prstGeom>
          <a:gradFill>
            <a:gsLst>
              <a:gs pos="1000">
                <a:schemeClr val="accent1">
                  <a:lumMod val="50000"/>
                  <a:alpha val="0"/>
                </a:schemeClr>
              </a:gs>
              <a:gs pos="100000">
                <a:schemeClr val="accent1"/>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Oval 9">
            <a:extLst>
              <a:ext uri="{FF2B5EF4-FFF2-40B4-BE49-F238E27FC236}">
                <a16:creationId xmlns:a16="http://schemas.microsoft.com/office/drawing/2014/main" id="{91025F2E-DCF6-4F1B-8490-09837D4064E2}"/>
              </a:ext>
            </a:extLst>
          </p:cNvPr>
          <p:cNvSpPr/>
          <p:nvPr/>
        </p:nvSpPr>
        <p:spPr bwMode="auto">
          <a:xfrm>
            <a:off x="10876181" y="460334"/>
            <a:ext cx="787270" cy="787270"/>
          </a:xfrm>
          <a:prstGeom prst="ellipse">
            <a:avLst/>
          </a:prstGeom>
          <a:solidFill>
            <a:schemeClr val="tx1"/>
          </a:solidFill>
          <a:ln>
            <a:noFill/>
            <a:headEnd type="none" w="med" len="med"/>
            <a:tailEnd type="none" w="med" len="med"/>
          </a:ln>
          <a:effectLst>
            <a:outerShdw blurRad="1524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a:t>
            </a:r>
          </a:p>
        </p:txBody>
      </p:sp>
      <p:sp>
        <p:nvSpPr>
          <p:cNvPr id="2" name="Title 1">
            <a:extLst>
              <a:ext uri="{FF2B5EF4-FFF2-40B4-BE49-F238E27FC236}">
                <a16:creationId xmlns:a16="http://schemas.microsoft.com/office/drawing/2014/main" id="{310B6201-F0D0-46B1-AA9C-F8B08F1F0FF9}"/>
              </a:ext>
            </a:extLst>
          </p:cNvPr>
          <p:cNvSpPr>
            <a:spLocks noGrp="1"/>
          </p:cNvSpPr>
          <p:nvPr>
            <p:ph type="title"/>
          </p:nvPr>
        </p:nvSpPr>
        <p:spPr>
          <a:xfrm>
            <a:off x="588263" y="457200"/>
            <a:ext cx="11018520" cy="553998"/>
          </a:xfrm>
        </p:spPr>
        <p:txBody>
          <a:bodyPr/>
          <a:lstStyle/>
          <a:p>
            <a:r>
              <a:rPr lang="en-US"/>
              <a:t>Technical Use Cases</a:t>
            </a:r>
            <a:endParaRPr lang="en-US">
              <a:solidFill>
                <a:schemeClr val="accent2"/>
              </a:solidFill>
            </a:endParaRPr>
          </a:p>
        </p:txBody>
      </p:sp>
      <p:pic>
        <p:nvPicPr>
          <p:cNvPr id="3" name="Picture 2">
            <a:extLst>
              <a:ext uri="{FF2B5EF4-FFF2-40B4-BE49-F238E27FC236}">
                <a16:creationId xmlns:a16="http://schemas.microsoft.com/office/drawing/2014/main" id="{CE87E17D-AA9F-46A0-8A51-FF45015017BA}"/>
              </a:ext>
            </a:extLst>
          </p:cNvPr>
          <p:cNvPicPr>
            <a:picLocks noChangeAspect="1"/>
          </p:cNvPicPr>
          <p:nvPr/>
        </p:nvPicPr>
        <p:blipFill>
          <a:blip r:embed="rId3"/>
          <a:stretch>
            <a:fillRect/>
          </a:stretch>
        </p:blipFill>
        <p:spPr>
          <a:xfrm>
            <a:off x="11031010" y="631075"/>
            <a:ext cx="477611" cy="477611"/>
          </a:xfrm>
          <a:prstGeom prst="rect">
            <a:avLst/>
          </a:prstGeom>
        </p:spPr>
      </p:pic>
      <p:pic>
        <p:nvPicPr>
          <p:cNvPr id="5" name="Graphic 4">
            <a:extLst>
              <a:ext uri="{FF2B5EF4-FFF2-40B4-BE49-F238E27FC236}">
                <a16:creationId xmlns:a16="http://schemas.microsoft.com/office/drawing/2014/main" id="{BB72DDDF-5DD3-4A44-882F-84A94E564A7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4108" y="3066293"/>
            <a:ext cx="1632182" cy="908443"/>
          </a:xfrm>
          <a:prstGeom prst="rect">
            <a:avLst/>
          </a:prstGeom>
        </p:spPr>
      </p:pic>
      <p:pic>
        <p:nvPicPr>
          <p:cNvPr id="6" name="Graphic 5">
            <a:extLst>
              <a:ext uri="{FF2B5EF4-FFF2-40B4-BE49-F238E27FC236}">
                <a16:creationId xmlns:a16="http://schemas.microsoft.com/office/drawing/2014/main" id="{4377638C-11D8-4127-87C1-AF76B7C211B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22609" y="3066293"/>
            <a:ext cx="1632182" cy="908443"/>
          </a:xfrm>
          <a:prstGeom prst="rect">
            <a:avLst/>
          </a:prstGeom>
        </p:spPr>
      </p:pic>
      <p:pic>
        <p:nvPicPr>
          <p:cNvPr id="8" name="Graphic 7">
            <a:extLst>
              <a:ext uri="{FF2B5EF4-FFF2-40B4-BE49-F238E27FC236}">
                <a16:creationId xmlns:a16="http://schemas.microsoft.com/office/drawing/2014/main" id="{C38E15D3-54B7-4846-AEA5-DAA07C3A652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35656" y="3066293"/>
            <a:ext cx="1632182" cy="908443"/>
          </a:xfrm>
          <a:prstGeom prst="rect">
            <a:avLst/>
          </a:prstGeom>
        </p:spPr>
      </p:pic>
      <p:pic>
        <p:nvPicPr>
          <p:cNvPr id="12" name="Graphic 11">
            <a:extLst>
              <a:ext uri="{FF2B5EF4-FFF2-40B4-BE49-F238E27FC236}">
                <a16:creationId xmlns:a16="http://schemas.microsoft.com/office/drawing/2014/main" id="{1FB8A109-7FDF-42CA-B7EE-F065CE2D169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93827" y="3066293"/>
            <a:ext cx="1632182" cy="908443"/>
          </a:xfrm>
          <a:prstGeom prst="rect">
            <a:avLst/>
          </a:prstGeom>
        </p:spPr>
      </p:pic>
      <p:pic>
        <p:nvPicPr>
          <p:cNvPr id="16" name="Graphic 15">
            <a:extLst>
              <a:ext uri="{FF2B5EF4-FFF2-40B4-BE49-F238E27FC236}">
                <a16:creationId xmlns:a16="http://schemas.microsoft.com/office/drawing/2014/main" id="{B87350AA-338A-4793-8458-332AB325D70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47618" y="2886385"/>
            <a:ext cx="922532" cy="808404"/>
          </a:xfrm>
          <a:prstGeom prst="rect">
            <a:avLst/>
          </a:prstGeom>
        </p:spPr>
      </p:pic>
      <p:sp>
        <p:nvSpPr>
          <p:cNvPr id="18" name="Rectangle 17">
            <a:extLst>
              <a:ext uri="{FF2B5EF4-FFF2-40B4-BE49-F238E27FC236}">
                <a16:creationId xmlns:a16="http://schemas.microsoft.com/office/drawing/2014/main" id="{CA8033CC-6969-472A-B9A6-27714232E983}"/>
              </a:ext>
            </a:extLst>
          </p:cNvPr>
          <p:cNvSpPr/>
          <p:nvPr/>
        </p:nvSpPr>
        <p:spPr>
          <a:xfrm>
            <a:off x="3413125" y="4286363"/>
            <a:ext cx="2734493" cy="1077218"/>
          </a:xfrm>
          <a:prstGeom prst="rect">
            <a:avLst/>
          </a:prstGeom>
          <a:noFill/>
          <a:ln w="10795" cap="flat" cmpd="sng" algn="ctr">
            <a:noFill/>
            <a:prstDash val="solid"/>
          </a:ln>
          <a:effectLst/>
        </p:spPr>
        <p:txBody>
          <a:bodyPr wrap="square" lIns="91440" tIns="45720" rIns="91440" bIns="4572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mn-cs"/>
              </a:rPr>
              <a:t>Near-real time logs analytics solutions for your observability, monitoring, and security data</a:t>
            </a:r>
          </a:p>
        </p:txBody>
      </p:sp>
      <p:sp>
        <p:nvSpPr>
          <p:cNvPr id="20" name="Rectangle 19">
            <a:extLst>
              <a:ext uri="{FF2B5EF4-FFF2-40B4-BE49-F238E27FC236}">
                <a16:creationId xmlns:a16="http://schemas.microsoft.com/office/drawing/2014/main" id="{C874692F-6F60-4CF7-BB70-E624FEF1CBC7}"/>
              </a:ext>
            </a:extLst>
          </p:cNvPr>
          <p:cNvSpPr/>
          <p:nvPr/>
        </p:nvSpPr>
        <p:spPr>
          <a:xfrm>
            <a:off x="6460162" y="4273827"/>
            <a:ext cx="2498728" cy="338554"/>
          </a:xfrm>
          <a:prstGeom prst="rect">
            <a:avLst/>
          </a:prstGeom>
          <a:noFill/>
          <a:ln w="10795" cap="flat" cmpd="sng" algn="ctr">
            <a:noFill/>
            <a:prstDash val="solid"/>
          </a:ln>
          <a:effectLst/>
        </p:spPr>
        <p:txBody>
          <a:bodyPr wrap="square" lIns="91440" tIns="45720" rIns="91440" bIns="4572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mn-cs"/>
              </a:rPr>
              <a:t>IoT Analytics solution </a:t>
            </a:r>
          </a:p>
        </p:txBody>
      </p:sp>
      <p:sp>
        <p:nvSpPr>
          <p:cNvPr id="22" name="Rectangle 21">
            <a:extLst>
              <a:ext uri="{FF2B5EF4-FFF2-40B4-BE49-F238E27FC236}">
                <a16:creationId xmlns:a16="http://schemas.microsoft.com/office/drawing/2014/main" id="{978DE998-528A-4C28-ADFB-5891A1726A19}"/>
              </a:ext>
            </a:extLst>
          </p:cNvPr>
          <p:cNvSpPr/>
          <p:nvPr/>
        </p:nvSpPr>
        <p:spPr>
          <a:xfrm>
            <a:off x="9377330" y="4277195"/>
            <a:ext cx="1843091" cy="584775"/>
          </a:xfrm>
          <a:prstGeom prst="rect">
            <a:avLst/>
          </a:prstGeom>
          <a:noFill/>
          <a:ln w="10795" cap="flat" cmpd="sng" algn="ctr">
            <a:noFill/>
            <a:prstDash val="solid"/>
          </a:ln>
          <a:effectLst/>
        </p:spPr>
        <p:txBody>
          <a:bodyPr wrap="square" lIns="91440" tIns="45720" rIns="91440" bIns="4572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Analytical SaaS solutions</a:t>
            </a:r>
          </a:p>
        </p:txBody>
      </p:sp>
      <p:sp>
        <p:nvSpPr>
          <p:cNvPr id="24" name="Rectangle 23">
            <a:extLst>
              <a:ext uri="{FF2B5EF4-FFF2-40B4-BE49-F238E27FC236}">
                <a16:creationId xmlns:a16="http://schemas.microsoft.com/office/drawing/2014/main" id="{75347F2D-B45A-46C1-9997-B9C24B03FD98}"/>
              </a:ext>
            </a:extLst>
          </p:cNvPr>
          <p:cNvSpPr/>
          <p:nvPr/>
        </p:nvSpPr>
        <p:spPr>
          <a:xfrm>
            <a:off x="584200" y="4277195"/>
            <a:ext cx="2501123" cy="584775"/>
          </a:xfrm>
          <a:prstGeom prst="rect">
            <a:avLst/>
          </a:prstGeom>
          <a:noFill/>
          <a:ln w="10795" cap="flat" cmpd="sng" algn="ctr">
            <a:noFill/>
            <a:prstDash val="solid"/>
          </a:ln>
          <a:effectLst/>
        </p:spPr>
        <p:txBody>
          <a:bodyPr wrap="square" lIns="91440" tIns="45720" rIns="91440" bIns="4572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Near-real time big data analytics solutions</a:t>
            </a:r>
          </a:p>
        </p:txBody>
      </p:sp>
      <p:pic>
        <p:nvPicPr>
          <p:cNvPr id="26" name="Graphic 25">
            <a:extLst>
              <a:ext uri="{FF2B5EF4-FFF2-40B4-BE49-F238E27FC236}">
                <a16:creationId xmlns:a16="http://schemas.microsoft.com/office/drawing/2014/main" id="{F4C9C77F-F952-4B0B-B8C2-356ED99871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04855" y="1975522"/>
            <a:ext cx="1065295" cy="1144034"/>
          </a:xfrm>
          <a:prstGeom prst="rect">
            <a:avLst/>
          </a:prstGeom>
        </p:spPr>
      </p:pic>
      <p:pic>
        <p:nvPicPr>
          <p:cNvPr id="28" name="Graphic 27">
            <a:extLst>
              <a:ext uri="{FF2B5EF4-FFF2-40B4-BE49-F238E27FC236}">
                <a16:creationId xmlns:a16="http://schemas.microsoft.com/office/drawing/2014/main" id="{A30DD015-E524-4E03-A62D-91BECF9799D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09693" y="2946484"/>
            <a:ext cx="1454863" cy="825733"/>
          </a:xfrm>
          <a:prstGeom prst="rect">
            <a:avLst/>
          </a:prstGeom>
        </p:spPr>
      </p:pic>
      <p:pic>
        <p:nvPicPr>
          <p:cNvPr id="30" name="Graphic 29">
            <a:extLst>
              <a:ext uri="{FF2B5EF4-FFF2-40B4-BE49-F238E27FC236}">
                <a16:creationId xmlns:a16="http://schemas.microsoft.com/office/drawing/2014/main" id="{CAA18EF4-39BC-48FB-9E13-CC8684C64F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07067" y="2852360"/>
            <a:ext cx="1454863" cy="825733"/>
          </a:xfrm>
          <a:prstGeom prst="rect">
            <a:avLst/>
          </a:prstGeom>
        </p:spPr>
      </p:pic>
      <p:pic>
        <p:nvPicPr>
          <p:cNvPr id="32" name="Graphic 31">
            <a:extLst>
              <a:ext uri="{FF2B5EF4-FFF2-40B4-BE49-F238E27FC236}">
                <a16:creationId xmlns:a16="http://schemas.microsoft.com/office/drawing/2014/main" id="{EF7EA073-CFD0-44E5-869F-A86C1A34D65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36604" y="2864473"/>
            <a:ext cx="1030287" cy="639274"/>
          </a:xfrm>
          <a:prstGeom prst="rect">
            <a:avLst/>
          </a:prstGeom>
        </p:spPr>
      </p:pic>
      <p:pic>
        <p:nvPicPr>
          <p:cNvPr id="34" name="Graphic 33">
            <a:extLst>
              <a:ext uri="{FF2B5EF4-FFF2-40B4-BE49-F238E27FC236}">
                <a16:creationId xmlns:a16="http://schemas.microsoft.com/office/drawing/2014/main" id="{3F68262D-20DF-4670-81DA-8D8815B5E07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860682" y="1931542"/>
            <a:ext cx="1182131" cy="1165769"/>
          </a:xfrm>
          <a:prstGeom prst="rect">
            <a:avLst/>
          </a:prstGeom>
        </p:spPr>
      </p:pic>
      <p:pic>
        <p:nvPicPr>
          <p:cNvPr id="58" name="Graphic 57">
            <a:extLst>
              <a:ext uri="{FF2B5EF4-FFF2-40B4-BE49-F238E27FC236}">
                <a16:creationId xmlns:a16="http://schemas.microsoft.com/office/drawing/2014/main" id="{4BBC0407-90AE-473C-9442-6C040A68F8E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341682" y="2114626"/>
            <a:ext cx="927044" cy="1068308"/>
          </a:xfrm>
          <a:prstGeom prst="rect">
            <a:avLst/>
          </a:prstGeom>
        </p:spPr>
      </p:pic>
      <p:pic>
        <p:nvPicPr>
          <p:cNvPr id="66" name="Graphic 65">
            <a:extLst>
              <a:ext uri="{FF2B5EF4-FFF2-40B4-BE49-F238E27FC236}">
                <a16:creationId xmlns:a16="http://schemas.microsoft.com/office/drawing/2014/main" id="{FDA20E67-5DB3-4A2E-8E63-8A92521DE54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692197" y="1214757"/>
            <a:ext cx="549665" cy="818885"/>
          </a:xfrm>
          <a:prstGeom prst="rect">
            <a:avLst/>
          </a:prstGeom>
        </p:spPr>
      </p:pic>
      <p:sp>
        <p:nvSpPr>
          <p:cNvPr id="68" name="Oval 67">
            <a:extLst>
              <a:ext uri="{FF2B5EF4-FFF2-40B4-BE49-F238E27FC236}">
                <a16:creationId xmlns:a16="http://schemas.microsoft.com/office/drawing/2014/main" id="{DA5EBA5B-BBEA-41E3-ABCD-AC89191C294B}"/>
              </a:ext>
            </a:extLst>
          </p:cNvPr>
          <p:cNvSpPr/>
          <p:nvPr/>
        </p:nvSpPr>
        <p:spPr bwMode="auto">
          <a:xfrm>
            <a:off x="3840897" y="1680951"/>
            <a:ext cx="1997142" cy="1997142"/>
          </a:xfrm>
          <a:prstGeom prst="ellipse">
            <a:avLst/>
          </a:prstGeom>
          <a:noFill/>
          <a:ln w="22225">
            <a:solidFill>
              <a:schemeClr val="accent1">
                <a:alpha val="5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 name="Oval 68">
            <a:extLst>
              <a:ext uri="{FF2B5EF4-FFF2-40B4-BE49-F238E27FC236}">
                <a16:creationId xmlns:a16="http://schemas.microsoft.com/office/drawing/2014/main" id="{ECED19FF-05BD-4289-8C6C-FB02666DB91A}"/>
              </a:ext>
            </a:extLst>
          </p:cNvPr>
          <p:cNvSpPr/>
          <p:nvPr/>
        </p:nvSpPr>
        <p:spPr bwMode="auto">
          <a:xfrm>
            <a:off x="6453176" y="1680951"/>
            <a:ext cx="1997142" cy="1997142"/>
          </a:xfrm>
          <a:prstGeom prst="ellipse">
            <a:avLst/>
          </a:prstGeom>
          <a:noFill/>
          <a:ln w="22225">
            <a:solidFill>
              <a:schemeClr val="accent1">
                <a:alpha val="5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Oval 69">
            <a:extLst>
              <a:ext uri="{FF2B5EF4-FFF2-40B4-BE49-F238E27FC236}">
                <a16:creationId xmlns:a16="http://schemas.microsoft.com/office/drawing/2014/main" id="{372C8174-D11F-4785-8359-164F31E8BE3E}"/>
              </a:ext>
            </a:extLst>
          </p:cNvPr>
          <p:cNvSpPr/>
          <p:nvPr/>
        </p:nvSpPr>
        <p:spPr bwMode="auto">
          <a:xfrm>
            <a:off x="9223279" y="1680951"/>
            <a:ext cx="1997142" cy="1997142"/>
          </a:xfrm>
          <a:prstGeom prst="ellipse">
            <a:avLst/>
          </a:prstGeom>
          <a:noFill/>
          <a:ln w="22225">
            <a:solidFill>
              <a:schemeClr val="accent1">
                <a:alpha val="5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2" name="Graphic 61">
            <a:extLst>
              <a:ext uri="{FF2B5EF4-FFF2-40B4-BE49-F238E27FC236}">
                <a16:creationId xmlns:a16="http://schemas.microsoft.com/office/drawing/2014/main" id="{3DFA2372-2853-4067-8C22-2B420FF8649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428311" y="1056684"/>
            <a:ext cx="577034" cy="733424"/>
          </a:xfrm>
          <a:prstGeom prst="rect">
            <a:avLst/>
          </a:prstGeom>
        </p:spPr>
      </p:pic>
      <p:pic>
        <p:nvPicPr>
          <p:cNvPr id="64" name="Graphic 63">
            <a:extLst>
              <a:ext uri="{FF2B5EF4-FFF2-40B4-BE49-F238E27FC236}">
                <a16:creationId xmlns:a16="http://schemas.microsoft.com/office/drawing/2014/main" id="{6582E7E1-101A-466D-BA2C-1D394EA7643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030528" y="1212032"/>
            <a:ext cx="842438" cy="780564"/>
          </a:xfrm>
          <a:prstGeom prst="rect">
            <a:avLst/>
          </a:prstGeom>
        </p:spPr>
      </p:pic>
      <p:pic>
        <p:nvPicPr>
          <p:cNvPr id="79" name="Graphic 78">
            <a:extLst>
              <a:ext uri="{FF2B5EF4-FFF2-40B4-BE49-F238E27FC236}">
                <a16:creationId xmlns:a16="http://schemas.microsoft.com/office/drawing/2014/main" id="{137CCF13-FC75-40F1-A559-962E2C97B5B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495844" y="2679522"/>
            <a:ext cx="1391571" cy="934961"/>
          </a:xfrm>
          <a:prstGeom prst="rect">
            <a:avLst/>
          </a:prstGeom>
        </p:spPr>
      </p:pic>
      <p:pic>
        <p:nvPicPr>
          <p:cNvPr id="77" name="Graphic 76">
            <a:extLst>
              <a:ext uri="{FF2B5EF4-FFF2-40B4-BE49-F238E27FC236}">
                <a16:creationId xmlns:a16="http://schemas.microsoft.com/office/drawing/2014/main" id="{6179E14E-C25F-4264-993C-71B1D2D2200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495844" y="1946185"/>
            <a:ext cx="1200769" cy="1138301"/>
          </a:xfrm>
          <a:prstGeom prst="rect">
            <a:avLst/>
          </a:prstGeom>
        </p:spPr>
      </p:pic>
      <p:pic>
        <p:nvPicPr>
          <p:cNvPr id="81" name="Graphic 80">
            <a:extLst>
              <a:ext uri="{FF2B5EF4-FFF2-40B4-BE49-F238E27FC236}">
                <a16:creationId xmlns:a16="http://schemas.microsoft.com/office/drawing/2014/main" id="{0809CA96-1D00-45B0-8DD5-74825E8847C0}"/>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flipH="1">
            <a:off x="9811767" y="1179724"/>
            <a:ext cx="787271" cy="863314"/>
          </a:xfrm>
          <a:prstGeom prst="rect">
            <a:avLst/>
          </a:prstGeom>
        </p:spPr>
      </p:pic>
    </p:spTree>
    <p:extLst>
      <p:ext uri="{BB962C8B-B14F-4D97-AF65-F5344CB8AC3E}">
        <p14:creationId xmlns:p14="http://schemas.microsoft.com/office/powerpoint/2010/main" val="42948958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F5224F9-9C5F-4DE8-B167-79DCB8DE7200}"/>
              </a:ext>
            </a:extLst>
          </p:cNvPr>
          <p:cNvSpPr/>
          <p:nvPr/>
        </p:nvSpPr>
        <p:spPr bwMode="auto">
          <a:xfrm>
            <a:off x="3533838" y="2299060"/>
            <a:ext cx="5190753" cy="4265253"/>
          </a:xfrm>
          <a:prstGeom prst="rect">
            <a:avLst/>
          </a:prstGeom>
          <a:solidFill>
            <a:schemeClr val="accent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8C07328C-F54B-454A-8231-96017F3F6D90}"/>
              </a:ext>
            </a:extLst>
          </p:cNvPr>
          <p:cNvSpPr>
            <a:spLocks noGrp="1"/>
          </p:cNvSpPr>
          <p:nvPr>
            <p:ph type="title"/>
          </p:nvPr>
        </p:nvSpPr>
        <p:spPr/>
        <p:txBody>
          <a:bodyPr/>
          <a:lstStyle/>
          <a:p>
            <a:pPr algn="l"/>
            <a:r>
              <a:rPr lang="en-US"/>
              <a:t>Data Explorer pool architecture</a:t>
            </a:r>
          </a:p>
        </p:txBody>
      </p:sp>
      <p:sp>
        <p:nvSpPr>
          <p:cNvPr id="5" name="Rectangle 4">
            <a:extLst>
              <a:ext uri="{FF2B5EF4-FFF2-40B4-BE49-F238E27FC236}">
                <a16:creationId xmlns:a16="http://schemas.microsoft.com/office/drawing/2014/main" id="{9F936F0B-4F00-4A40-972F-49B99EFACA07}"/>
              </a:ext>
            </a:extLst>
          </p:cNvPr>
          <p:cNvSpPr/>
          <p:nvPr/>
        </p:nvSpPr>
        <p:spPr bwMode="auto">
          <a:xfrm>
            <a:off x="588263" y="1438282"/>
            <a:ext cx="1577421" cy="366455"/>
          </a:xfrm>
          <a:prstGeom prst="rect">
            <a:avLst/>
          </a:prstGeom>
          <a:solidFill>
            <a:schemeClr val="accent5">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Apache Spark</a:t>
            </a:r>
          </a:p>
        </p:txBody>
      </p:sp>
      <p:sp>
        <p:nvSpPr>
          <p:cNvPr id="6" name="Rectangle 5">
            <a:extLst>
              <a:ext uri="{FF2B5EF4-FFF2-40B4-BE49-F238E27FC236}">
                <a16:creationId xmlns:a16="http://schemas.microsoft.com/office/drawing/2014/main" id="{CA271C91-A68C-4A4B-BBCE-EF489C976035}"/>
              </a:ext>
            </a:extLst>
          </p:cNvPr>
          <p:cNvSpPr/>
          <p:nvPr/>
        </p:nvSpPr>
        <p:spPr bwMode="auto">
          <a:xfrm>
            <a:off x="586907" y="1868671"/>
            <a:ext cx="1577421" cy="366455"/>
          </a:xfrm>
          <a:prstGeom prst="rect">
            <a:avLst/>
          </a:pr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Azure Data Factory</a:t>
            </a:r>
          </a:p>
        </p:txBody>
      </p:sp>
      <p:sp>
        <p:nvSpPr>
          <p:cNvPr id="7" name="Rectangle 6">
            <a:extLst>
              <a:ext uri="{FF2B5EF4-FFF2-40B4-BE49-F238E27FC236}">
                <a16:creationId xmlns:a16="http://schemas.microsoft.com/office/drawing/2014/main" id="{326B7204-89B9-40AB-B128-EECDC02BD106}"/>
              </a:ext>
            </a:extLst>
          </p:cNvPr>
          <p:cNvSpPr/>
          <p:nvPr/>
        </p:nvSpPr>
        <p:spPr bwMode="auto">
          <a:xfrm>
            <a:off x="587584" y="2299060"/>
            <a:ext cx="1577421" cy="366455"/>
          </a:xfrm>
          <a:prstGeom prst="rect">
            <a:avLst/>
          </a:prstGeom>
          <a:solidFill>
            <a:schemeClr val="tx2">
              <a:lumMod val="50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Apps via APIs</a:t>
            </a:r>
          </a:p>
        </p:txBody>
      </p:sp>
      <p:sp>
        <p:nvSpPr>
          <p:cNvPr id="8" name="Rectangle 7">
            <a:extLst>
              <a:ext uri="{FF2B5EF4-FFF2-40B4-BE49-F238E27FC236}">
                <a16:creationId xmlns:a16="http://schemas.microsoft.com/office/drawing/2014/main" id="{5C33ACD3-388B-4952-85F1-F7F09C409027}"/>
              </a:ext>
            </a:extLst>
          </p:cNvPr>
          <p:cNvSpPr/>
          <p:nvPr/>
        </p:nvSpPr>
        <p:spPr bwMode="auto">
          <a:xfrm>
            <a:off x="588263" y="2729449"/>
            <a:ext cx="1577421" cy="366455"/>
          </a:xfrm>
          <a:prstGeom prst="rect">
            <a:avLst/>
          </a:prstGeom>
          <a:solidFill>
            <a:schemeClr val="accent5">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Logstash plugin</a:t>
            </a:r>
          </a:p>
        </p:txBody>
      </p:sp>
      <p:sp>
        <p:nvSpPr>
          <p:cNvPr id="9" name="Rectangle 8">
            <a:extLst>
              <a:ext uri="{FF2B5EF4-FFF2-40B4-BE49-F238E27FC236}">
                <a16:creationId xmlns:a16="http://schemas.microsoft.com/office/drawing/2014/main" id="{AC107FB6-73F9-41B8-BE04-02FD86350915}"/>
              </a:ext>
            </a:extLst>
          </p:cNvPr>
          <p:cNvSpPr/>
          <p:nvPr/>
        </p:nvSpPr>
        <p:spPr bwMode="auto">
          <a:xfrm>
            <a:off x="584876" y="3159838"/>
            <a:ext cx="1577421" cy="366455"/>
          </a:xfrm>
          <a:prstGeom prst="rect">
            <a:avLst/>
          </a:prstGeom>
          <a:solidFill>
            <a:schemeClr val="accent5">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Kafka sync</a:t>
            </a:r>
          </a:p>
        </p:txBody>
      </p:sp>
      <p:sp>
        <p:nvSpPr>
          <p:cNvPr id="10" name="Rectangle 9">
            <a:extLst>
              <a:ext uri="{FF2B5EF4-FFF2-40B4-BE49-F238E27FC236}">
                <a16:creationId xmlns:a16="http://schemas.microsoft.com/office/drawing/2014/main" id="{1E4814FD-B82C-4096-91A4-998D3E0E00B6}"/>
              </a:ext>
            </a:extLst>
          </p:cNvPr>
          <p:cNvSpPr/>
          <p:nvPr/>
        </p:nvSpPr>
        <p:spPr bwMode="auto">
          <a:xfrm>
            <a:off x="585553" y="3590227"/>
            <a:ext cx="1577421" cy="366455"/>
          </a:xfrm>
          <a:prstGeom prst="rect">
            <a:avLst/>
          </a:pr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IoT Hub</a:t>
            </a:r>
          </a:p>
        </p:txBody>
      </p:sp>
      <p:sp>
        <p:nvSpPr>
          <p:cNvPr id="11" name="Rectangle 10">
            <a:extLst>
              <a:ext uri="{FF2B5EF4-FFF2-40B4-BE49-F238E27FC236}">
                <a16:creationId xmlns:a16="http://schemas.microsoft.com/office/drawing/2014/main" id="{DE9FBDE0-A06A-4BE9-86A8-70D9F0287776}"/>
              </a:ext>
            </a:extLst>
          </p:cNvPr>
          <p:cNvSpPr/>
          <p:nvPr/>
        </p:nvSpPr>
        <p:spPr bwMode="auto">
          <a:xfrm>
            <a:off x="584199" y="4020615"/>
            <a:ext cx="1577421" cy="366455"/>
          </a:xfrm>
          <a:prstGeom prst="rect">
            <a:avLst/>
          </a:pr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Event Hub</a:t>
            </a:r>
          </a:p>
        </p:txBody>
      </p:sp>
      <p:sp>
        <p:nvSpPr>
          <p:cNvPr id="12" name="Rectangle 11">
            <a:extLst>
              <a:ext uri="{FF2B5EF4-FFF2-40B4-BE49-F238E27FC236}">
                <a16:creationId xmlns:a16="http://schemas.microsoft.com/office/drawing/2014/main" id="{947BD153-3674-4017-9060-595A51E65DD5}"/>
              </a:ext>
            </a:extLst>
          </p:cNvPr>
          <p:cNvSpPr/>
          <p:nvPr/>
        </p:nvSpPr>
        <p:spPr bwMode="auto">
          <a:xfrm>
            <a:off x="584198" y="4689051"/>
            <a:ext cx="1577421" cy="366455"/>
          </a:xfrm>
          <a:prstGeom prst="rect">
            <a:avLst/>
          </a:pr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Event Grid</a:t>
            </a:r>
          </a:p>
        </p:txBody>
      </p:sp>
      <p:sp>
        <p:nvSpPr>
          <p:cNvPr id="14" name="Rectangle 13">
            <a:extLst>
              <a:ext uri="{FF2B5EF4-FFF2-40B4-BE49-F238E27FC236}">
                <a16:creationId xmlns:a16="http://schemas.microsoft.com/office/drawing/2014/main" id="{BB1F8857-2F02-4585-BA69-1FE03E6332F4}"/>
              </a:ext>
            </a:extLst>
          </p:cNvPr>
          <p:cNvSpPr/>
          <p:nvPr/>
        </p:nvSpPr>
        <p:spPr bwMode="auto">
          <a:xfrm>
            <a:off x="2376756" y="1608598"/>
            <a:ext cx="210034" cy="1757887"/>
          </a:xfrm>
          <a:prstGeom prst="rect">
            <a:avLst/>
          </a:prstGeom>
          <a:noFill/>
          <a:ln w="22225">
            <a:gradFill flip="none" rotWithShape="1">
              <a:gsLst>
                <a:gs pos="0">
                  <a:schemeClr val="accent1">
                    <a:alpha val="0"/>
                  </a:schemeClr>
                </a:gs>
                <a:gs pos="63000">
                  <a:schemeClr val="accent1"/>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1" name="Group 20">
            <a:extLst>
              <a:ext uri="{FF2B5EF4-FFF2-40B4-BE49-F238E27FC236}">
                <a16:creationId xmlns:a16="http://schemas.microsoft.com/office/drawing/2014/main" id="{8F5C51FE-8137-41D5-8357-FC3E679DA5D7}"/>
              </a:ext>
            </a:extLst>
          </p:cNvPr>
          <p:cNvGrpSpPr/>
          <p:nvPr/>
        </p:nvGrpSpPr>
        <p:grpSpPr>
          <a:xfrm>
            <a:off x="2403525" y="2306192"/>
            <a:ext cx="406369" cy="412203"/>
            <a:chOff x="2288705" y="2294711"/>
            <a:chExt cx="596170" cy="604730"/>
          </a:xfrm>
        </p:grpSpPr>
        <p:sp>
          <p:nvSpPr>
            <p:cNvPr id="16" name="Oval 15">
              <a:extLst>
                <a:ext uri="{FF2B5EF4-FFF2-40B4-BE49-F238E27FC236}">
                  <a16:creationId xmlns:a16="http://schemas.microsoft.com/office/drawing/2014/main" id="{1CB868EB-FDF1-4851-9BDE-16D8139027A5}"/>
                </a:ext>
              </a:extLst>
            </p:cNvPr>
            <p:cNvSpPr/>
            <p:nvPr/>
          </p:nvSpPr>
          <p:spPr bwMode="auto">
            <a:xfrm>
              <a:off x="2288705" y="2299060"/>
              <a:ext cx="596170" cy="596170"/>
            </a:xfrm>
            <a:prstGeom prst="ellipse">
              <a:avLst/>
            </a:prstGeom>
            <a:solidFill>
              <a:schemeClr val="bg1"/>
            </a:solidFill>
            <a:ln w="254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outerShdw blurRad="127000" dir="5400000" algn="ctr" rotWithShape="0">
                    <a:srgbClr val="000000">
                      <a:alpha val="45000"/>
                    </a:srgbClr>
                  </a:outerShdw>
                </a:effectLst>
                <a:uLnTx/>
                <a:uFillTx/>
                <a:latin typeface="Segoe UI Semibold"/>
                <a:ea typeface="+mn-ea"/>
                <a:cs typeface="+mn-cs"/>
              </a:endParaRPr>
            </a:p>
          </p:txBody>
        </p:sp>
        <p:sp>
          <p:nvSpPr>
            <p:cNvPr id="18" name="arrow_25">
              <a:extLst>
                <a:ext uri="{FF2B5EF4-FFF2-40B4-BE49-F238E27FC236}">
                  <a16:creationId xmlns:a16="http://schemas.microsoft.com/office/drawing/2014/main" id="{0141D0BD-A51C-44D2-A91D-B19A46A0C9A4}"/>
                </a:ext>
              </a:extLst>
            </p:cNvPr>
            <p:cNvSpPr>
              <a:spLocks noChangeAspect="1" noEditPoints="1"/>
            </p:cNvSpPr>
            <p:nvPr/>
          </p:nvSpPr>
          <p:spPr bwMode="auto">
            <a:xfrm>
              <a:off x="2359550" y="2681716"/>
              <a:ext cx="198051" cy="217725"/>
            </a:xfrm>
            <a:custGeom>
              <a:avLst/>
              <a:gdLst>
                <a:gd name="T0" fmla="*/ 58 w 219"/>
                <a:gd name="T1" fmla="*/ 0 h 242"/>
                <a:gd name="T2" fmla="*/ 219 w 219"/>
                <a:gd name="T3" fmla="*/ 0 h 242"/>
                <a:gd name="T4" fmla="*/ 219 w 219"/>
                <a:gd name="T5" fmla="*/ 157 h 242"/>
                <a:gd name="T6" fmla="*/ 219 w 219"/>
                <a:gd name="T7" fmla="*/ 0 h 242"/>
                <a:gd name="T8" fmla="*/ 4 w 219"/>
                <a:gd name="T9" fmla="*/ 233 h 242"/>
                <a:gd name="T10" fmla="*/ 0 w 219"/>
                <a:gd name="T11" fmla="*/ 242 h 242"/>
                <a:gd name="T12" fmla="*/ 0 w 219"/>
                <a:gd name="T13" fmla="*/ 242 h 242"/>
                <a:gd name="T14" fmla="*/ 0 w 219"/>
                <a:gd name="T15" fmla="*/ 242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9" h="242">
                  <a:moveTo>
                    <a:pt x="58" y="0"/>
                  </a:moveTo>
                  <a:cubicBezTo>
                    <a:pt x="219" y="0"/>
                    <a:pt x="219" y="0"/>
                    <a:pt x="219" y="0"/>
                  </a:cubicBezTo>
                  <a:cubicBezTo>
                    <a:pt x="219" y="157"/>
                    <a:pt x="219" y="157"/>
                    <a:pt x="219" y="157"/>
                  </a:cubicBezTo>
                  <a:moveTo>
                    <a:pt x="219" y="0"/>
                  </a:moveTo>
                  <a:cubicBezTo>
                    <a:pt x="133" y="61"/>
                    <a:pt x="54" y="143"/>
                    <a:pt x="4" y="233"/>
                  </a:cubicBezTo>
                  <a:cubicBezTo>
                    <a:pt x="0" y="242"/>
                    <a:pt x="0" y="242"/>
                    <a:pt x="0" y="242"/>
                  </a:cubicBezTo>
                  <a:cubicBezTo>
                    <a:pt x="0" y="242"/>
                    <a:pt x="0" y="242"/>
                    <a:pt x="0" y="242"/>
                  </a:cubicBezTo>
                  <a:cubicBezTo>
                    <a:pt x="0" y="242"/>
                    <a:pt x="0" y="242"/>
                    <a:pt x="0" y="242"/>
                  </a:cubicBezTo>
                </a:path>
              </a:pathLst>
            </a:custGeom>
            <a:no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arrow_25">
              <a:extLst>
                <a:ext uri="{FF2B5EF4-FFF2-40B4-BE49-F238E27FC236}">
                  <a16:creationId xmlns:a16="http://schemas.microsoft.com/office/drawing/2014/main" id="{EC0F2A24-AD10-42CC-8A01-F4A98F3C07E0}"/>
                </a:ext>
              </a:extLst>
            </p:cNvPr>
            <p:cNvSpPr>
              <a:spLocks noChangeAspect="1" noEditPoints="1"/>
            </p:cNvSpPr>
            <p:nvPr/>
          </p:nvSpPr>
          <p:spPr bwMode="auto">
            <a:xfrm flipV="1">
              <a:off x="2359550" y="2294711"/>
              <a:ext cx="198051" cy="217725"/>
            </a:xfrm>
            <a:custGeom>
              <a:avLst/>
              <a:gdLst>
                <a:gd name="T0" fmla="*/ 58 w 219"/>
                <a:gd name="T1" fmla="*/ 0 h 242"/>
                <a:gd name="T2" fmla="*/ 219 w 219"/>
                <a:gd name="T3" fmla="*/ 0 h 242"/>
                <a:gd name="T4" fmla="*/ 219 w 219"/>
                <a:gd name="T5" fmla="*/ 157 h 242"/>
                <a:gd name="T6" fmla="*/ 219 w 219"/>
                <a:gd name="T7" fmla="*/ 0 h 242"/>
                <a:gd name="T8" fmla="*/ 4 w 219"/>
                <a:gd name="T9" fmla="*/ 233 h 242"/>
                <a:gd name="T10" fmla="*/ 0 w 219"/>
                <a:gd name="T11" fmla="*/ 242 h 242"/>
                <a:gd name="T12" fmla="*/ 0 w 219"/>
                <a:gd name="T13" fmla="*/ 242 h 242"/>
                <a:gd name="T14" fmla="*/ 0 w 219"/>
                <a:gd name="T15" fmla="*/ 242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9" h="242">
                  <a:moveTo>
                    <a:pt x="58" y="0"/>
                  </a:moveTo>
                  <a:cubicBezTo>
                    <a:pt x="219" y="0"/>
                    <a:pt x="219" y="0"/>
                    <a:pt x="219" y="0"/>
                  </a:cubicBezTo>
                  <a:cubicBezTo>
                    <a:pt x="219" y="157"/>
                    <a:pt x="219" y="157"/>
                    <a:pt x="219" y="157"/>
                  </a:cubicBezTo>
                  <a:moveTo>
                    <a:pt x="219" y="0"/>
                  </a:moveTo>
                  <a:cubicBezTo>
                    <a:pt x="133" y="61"/>
                    <a:pt x="54" y="143"/>
                    <a:pt x="4" y="233"/>
                  </a:cubicBezTo>
                  <a:cubicBezTo>
                    <a:pt x="0" y="242"/>
                    <a:pt x="0" y="242"/>
                    <a:pt x="0" y="242"/>
                  </a:cubicBezTo>
                  <a:cubicBezTo>
                    <a:pt x="0" y="242"/>
                    <a:pt x="0" y="242"/>
                    <a:pt x="0" y="242"/>
                  </a:cubicBezTo>
                  <a:cubicBezTo>
                    <a:pt x="0" y="242"/>
                    <a:pt x="0" y="242"/>
                    <a:pt x="0" y="242"/>
                  </a:cubicBezTo>
                </a:path>
              </a:pathLst>
            </a:custGeom>
            <a:no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cxnSp>
        <p:nvCxnSpPr>
          <p:cNvPr id="23" name="Straight Arrow Connector 22">
            <a:extLst>
              <a:ext uri="{FF2B5EF4-FFF2-40B4-BE49-F238E27FC236}">
                <a16:creationId xmlns:a16="http://schemas.microsoft.com/office/drawing/2014/main" id="{FB3CBB45-82A5-44BB-B430-964614179F15}"/>
              </a:ext>
            </a:extLst>
          </p:cNvPr>
          <p:cNvCxnSpPr>
            <a:cxnSpLocks/>
          </p:cNvCxnSpPr>
          <p:nvPr/>
        </p:nvCxnSpPr>
        <p:spPr>
          <a:xfrm>
            <a:off x="2809894" y="2512308"/>
            <a:ext cx="723944" cy="7197"/>
          </a:xfrm>
          <a:prstGeom prst="straightConnector1">
            <a:avLst/>
          </a:prstGeom>
          <a:ln w="25400">
            <a:solidFill>
              <a:schemeClr val="accent1"/>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2492DE0-6FEA-45E7-8861-23AE7FD8F8A6}"/>
              </a:ext>
            </a:extLst>
          </p:cNvPr>
          <p:cNvCxnSpPr>
            <a:cxnSpLocks/>
          </p:cNvCxnSpPr>
          <p:nvPr/>
        </p:nvCxnSpPr>
        <p:spPr>
          <a:xfrm flipH="1">
            <a:off x="1934900" y="3773454"/>
            <a:ext cx="2180555" cy="0"/>
          </a:xfrm>
          <a:prstGeom prst="straightConnector1">
            <a:avLst/>
          </a:prstGeom>
          <a:ln w="25400">
            <a:solidFill>
              <a:schemeClr val="tx2">
                <a:lumMod val="50000"/>
              </a:schemeClr>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8E622D0-BA28-47EC-AB9D-B5416547F5F6}"/>
              </a:ext>
            </a:extLst>
          </p:cNvPr>
          <p:cNvCxnSpPr>
            <a:cxnSpLocks/>
          </p:cNvCxnSpPr>
          <p:nvPr/>
        </p:nvCxnSpPr>
        <p:spPr>
          <a:xfrm flipH="1">
            <a:off x="1934900" y="4203842"/>
            <a:ext cx="2180555" cy="0"/>
          </a:xfrm>
          <a:prstGeom prst="straightConnector1">
            <a:avLst/>
          </a:prstGeom>
          <a:ln w="25400">
            <a:solidFill>
              <a:schemeClr val="tx2">
                <a:lumMod val="50000"/>
              </a:schemeClr>
            </a:solidFill>
            <a:headEnd type="none" w="lg" len="med"/>
            <a:tailEnd type="arrow"/>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56752D3-3602-44D3-A42B-C7B69BAE7076}"/>
              </a:ext>
            </a:extLst>
          </p:cNvPr>
          <p:cNvSpPr/>
          <p:nvPr/>
        </p:nvSpPr>
        <p:spPr bwMode="auto">
          <a:xfrm>
            <a:off x="2585436" y="3590226"/>
            <a:ext cx="1264448" cy="796843"/>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Active data connections</a:t>
            </a:r>
          </a:p>
        </p:txBody>
      </p:sp>
      <p:sp>
        <p:nvSpPr>
          <p:cNvPr id="36" name="Rectangle 35">
            <a:extLst>
              <a:ext uri="{FF2B5EF4-FFF2-40B4-BE49-F238E27FC236}">
                <a16:creationId xmlns:a16="http://schemas.microsoft.com/office/drawing/2014/main" id="{9A73378D-2568-48B3-88EA-708930EEB5E4}"/>
              </a:ext>
            </a:extLst>
          </p:cNvPr>
          <p:cNvSpPr/>
          <p:nvPr/>
        </p:nvSpPr>
        <p:spPr bwMode="auto">
          <a:xfrm>
            <a:off x="594956" y="5403475"/>
            <a:ext cx="7856917" cy="1020024"/>
          </a:xfrm>
          <a:prstGeom prst="rect">
            <a:avLst/>
          </a:prstGeom>
          <a:solidFill>
            <a:schemeClr val="tx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8" name="Rectangle 37">
            <a:extLst>
              <a:ext uri="{FF2B5EF4-FFF2-40B4-BE49-F238E27FC236}">
                <a16:creationId xmlns:a16="http://schemas.microsoft.com/office/drawing/2014/main" id="{F7317821-65E1-4554-9E36-61C86027C52C}"/>
              </a:ext>
            </a:extLst>
          </p:cNvPr>
          <p:cNvSpPr/>
          <p:nvPr/>
        </p:nvSpPr>
        <p:spPr bwMode="auto">
          <a:xfrm>
            <a:off x="584198" y="5403475"/>
            <a:ext cx="7856917" cy="402451"/>
          </a:xfrm>
          <a:prstGeom prst="rect">
            <a:avLst/>
          </a:prstGeom>
          <a:solidFill>
            <a:schemeClr val="tx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Azure Storage</a:t>
            </a:r>
          </a:p>
        </p:txBody>
      </p:sp>
      <p:sp>
        <p:nvSpPr>
          <p:cNvPr id="40" name="Oval 39">
            <a:extLst>
              <a:ext uri="{FF2B5EF4-FFF2-40B4-BE49-F238E27FC236}">
                <a16:creationId xmlns:a16="http://schemas.microsoft.com/office/drawing/2014/main" id="{BE437200-F2EB-467E-8631-FF2784875378}"/>
              </a:ext>
            </a:extLst>
          </p:cNvPr>
          <p:cNvSpPr/>
          <p:nvPr/>
        </p:nvSpPr>
        <p:spPr bwMode="auto">
          <a:xfrm>
            <a:off x="3600133" y="1919692"/>
            <a:ext cx="499503" cy="499503"/>
          </a:xfrm>
          <a:prstGeom prst="ellipse">
            <a:avLst/>
          </a:prstGeom>
          <a:solidFill>
            <a:schemeClr val="bg1"/>
          </a:solidFill>
          <a:ln>
            <a:solidFill>
              <a:schemeClr val="tx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3" name="Picture 42">
            <a:extLst>
              <a:ext uri="{FF2B5EF4-FFF2-40B4-BE49-F238E27FC236}">
                <a16:creationId xmlns:a16="http://schemas.microsoft.com/office/drawing/2014/main" id="{4EA85317-CA9C-498A-AF2B-31D3A4A04812}"/>
              </a:ext>
            </a:extLst>
          </p:cNvPr>
          <p:cNvPicPr>
            <a:picLocks noChangeAspect="1"/>
          </p:cNvPicPr>
          <p:nvPr/>
        </p:nvPicPr>
        <p:blipFill>
          <a:blip r:embed="rId3"/>
          <a:stretch>
            <a:fillRect/>
          </a:stretch>
        </p:blipFill>
        <p:spPr>
          <a:xfrm>
            <a:off x="3698154" y="2017713"/>
            <a:ext cx="303459" cy="303459"/>
          </a:xfrm>
          <a:prstGeom prst="rect">
            <a:avLst/>
          </a:prstGeom>
        </p:spPr>
      </p:pic>
      <p:sp>
        <p:nvSpPr>
          <p:cNvPr id="44" name="Rectangle 43">
            <a:extLst>
              <a:ext uri="{FF2B5EF4-FFF2-40B4-BE49-F238E27FC236}">
                <a16:creationId xmlns:a16="http://schemas.microsoft.com/office/drawing/2014/main" id="{FC342AE8-1C00-4765-BC76-845757E0A9CC}"/>
              </a:ext>
            </a:extLst>
          </p:cNvPr>
          <p:cNvSpPr/>
          <p:nvPr/>
        </p:nvSpPr>
        <p:spPr bwMode="auto">
          <a:xfrm>
            <a:off x="4115455" y="2461801"/>
            <a:ext cx="4325660" cy="2776216"/>
          </a:xfrm>
          <a:prstGeom prst="rect">
            <a:avLst/>
          </a:prstGeom>
          <a:solidFill>
            <a:schemeClr val="bg1">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Rectangle 44">
            <a:extLst>
              <a:ext uri="{FF2B5EF4-FFF2-40B4-BE49-F238E27FC236}">
                <a16:creationId xmlns:a16="http://schemas.microsoft.com/office/drawing/2014/main" id="{1A9D99B7-D4C2-4FC8-AEF8-BA0075BBCCE6}"/>
              </a:ext>
            </a:extLst>
          </p:cNvPr>
          <p:cNvSpPr/>
          <p:nvPr/>
        </p:nvSpPr>
        <p:spPr bwMode="auto">
          <a:xfrm>
            <a:off x="4937223" y="2569990"/>
            <a:ext cx="1055522" cy="124298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Data management</a:t>
            </a:r>
          </a:p>
        </p:txBody>
      </p:sp>
      <p:pic>
        <p:nvPicPr>
          <p:cNvPr id="49" name="Graphic 48">
            <a:extLst>
              <a:ext uri="{FF2B5EF4-FFF2-40B4-BE49-F238E27FC236}">
                <a16:creationId xmlns:a16="http://schemas.microsoft.com/office/drawing/2014/main" id="{F2754041-1F17-4F09-A215-EEA54B6AFE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12597" y="2697175"/>
            <a:ext cx="320205" cy="374172"/>
          </a:xfrm>
          <a:prstGeom prst="rect">
            <a:avLst/>
          </a:prstGeom>
        </p:spPr>
      </p:pic>
      <p:pic>
        <p:nvPicPr>
          <p:cNvPr id="47" name="Graphic 46">
            <a:extLst>
              <a:ext uri="{FF2B5EF4-FFF2-40B4-BE49-F238E27FC236}">
                <a16:creationId xmlns:a16="http://schemas.microsoft.com/office/drawing/2014/main" id="{CB431C82-06C0-4191-805C-63BD098BD9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86551" y="2740207"/>
            <a:ext cx="320205" cy="497551"/>
          </a:xfrm>
          <a:prstGeom prst="rect">
            <a:avLst/>
          </a:prstGeom>
        </p:spPr>
      </p:pic>
      <p:sp>
        <p:nvSpPr>
          <p:cNvPr id="50" name="Rectangle 49">
            <a:extLst>
              <a:ext uri="{FF2B5EF4-FFF2-40B4-BE49-F238E27FC236}">
                <a16:creationId xmlns:a16="http://schemas.microsoft.com/office/drawing/2014/main" id="{6BF7F6CC-FB09-4076-ADFE-E52F5156BC89}"/>
              </a:ext>
            </a:extLst>
          </p:cNvPr>
          <p:cNvSpPr/>
          <p:nvPr/>
        </p:nvSpPr>
        <p:spPr bwMode="auto">
          <a:xfrm>
            <a:off x="6394361" y="2574591"/>
            <a:ext cx="1055522" cy="124298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SSD</a:t>
            </a:r>
          </a:p>
        </p:txBody>
      </p:sp>
      <p:pic>
        <p:nvPicPr>
          <p:cNvPr id="52" name="Graphic 51">
            <a:extLst>
              <a:ext uri="{FF2B5EF4-FFF2-40B4-BE49-F238E27FC236}">
                <a16:creationId xmlns:a16="http://schemas.microsoft.com/office/drawing/2014/main" id="{3D9CACB2-BC98-409C-875C-4884D09D22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87907" y="2913565"/>
            <a:ext cx="268431" cy="399905"/>
          </a:xfrm>
          <a:prstGeom prst="rect">
            <a:avLst/>
          </a:prstGeom>
        </p:spPr>
      </p:pic>
      <p:sp>
        <p:nvSpPr>
          <p:cNvPr id="53" name="Rectangle 52">
            <a:extLst>
              <a:ext uri="{FF2B5EF4-FFF2-40B4-BE49-F238E27FC236}">
                <a16:creationId xmlns:a16="http://schemas.microsoft.com/office/drawing/2014/main" id="{2FCE865B-ED6A-43D5-B853-84C68EBB17B6}"/>
              </a:ext>
            </a:extLst>
          </p:cNvPr>
          <p:cNvSpPr/>
          <p:nvPr/>
        </p:nvSpPr>
        <p:spPr bwMode="auto">
          <a:xfrm>
            <a:off x="4361562" y="1148916"/>
            <a:ext cx="1577421" cy="366455"/>
          </a:xfrm>
          <a:prstGeom prst="rect">
            <a:avLst/>
          </a:pr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Azure portal/Studio</a:t>
            </a:r>
          </a:p>
        </p:txBody>
      </p:sp>
      <p:sp>
        <p:nvSpPr>
          <p:cNvPr id="54" name="Rectangle 53">
            <a:extLst>
              <a:ext uri="{FF2B5EF4-FFF2-40B4-BE49-F238E27FC236}">
                <a16:creationId xmlns:a16="http://schemas.microsoft.com/office/drawing/2014/main" id="{CB80A77F-9232-4BAA-A9DC-956356011033}"/>
              </a:ext>
            </a:extLst>
          </p:cNvPr>
          <p:cNvSpPr/>
          <p:nvPr/>
        </p:nvSpPr>
        <p:spPr bwMode="auto">
          <a:xfrm>
            <a:off x="6390342" y="1126670"/>
            <a:ext cx="1577421" cy="366455"/>
          </a:xfrm>
          <a:prstGeom prst="rect">
            <a:avLst/>
          </a:prstGeom>
          <a:solidFill>
            <a:schemeClr val="tx2">
              <a:lumMod val="50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Apps (via ARM)</a:t>
            </a:r>
          </a:p>
        </p:txBody>
      </p:sp>
      <p:cxnSp>
        <p:nvCxnSpPr>
          <p:cNvPr id="56" name="Straight Arrow Connector 55">
            <a:extLst>
              <a:ext uri="{FF2B5EF4-FFF2-40B4-BE49-F238E27FC236}">
                <a16:creationId xmlns:a16="http://schemas.microsoft.com/office/drawing/2014/main" id="{B8372622-74F2-40AC-93B7-66CBB9B327C4}"/>
              </a:ext>
            </a:extLst>
          </p:cNvPr>
          <p:cNvCxnSpPr>
            <a:cxnSpLocks/>
          </p:cNvCxnSpPr>
          <p:nvPr/>
        </p:nvCxnSpPr>
        <p:spPr>
          <a:xfrm>
            <a:off x="5475912" y="1508352"/>
            <a:ext cx="0" cy="726774"/>
          </a:xfrm>
          <a:prstGeom prst="straightConnector1">
            <a:avLst/>
          </a:prstGeom>
          <a:ln w="25400">
            <a:solidFill>
              <a:schemeClr val="accent1"/>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3E0B29A-91F9-4578-9689-007A46F0C02A}"/>
              </a:ext>
            </a:extLst>
          </p:cNvPr>
          <p:cNvCxnSpPr>
            <a:cxnSpLocks/>
          </p:cNvCxnSpPr>
          <p:nvPr/>
        </p:nvCxnSpPr>
        <p:spPr>
          <a:xfrm>
            <a:off x="6908451" y="1493747"/>
            <a:ext cx="0" cy="741379"/>
          </a:xfrm>
          <a:prstGeom prst="straightConnector1">
            <a:avLst/>
          </a:prstGeom>
          <a:ln w="25400">
            <a:solidFill>
              <a:schemeClr val="tx2">
                <a:lumMod val="50000"/>
              </a:schemeClr>
            </a:solidFill>
            <a:headEnd type="none" w="lg" len="med"/>
            <a:tailEnd type="arrow"/>
          </a:ln>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5C92ADA6-DAA3-447A-87AC-DC198A95F9F4}"/>
              </a:ext>
            </a:extLst>
          </p:cNvPr>
          <p:cNvPicPr>
            <a:picLocks noChangeAspect="1"/>
          </p:cNvPicPr>
          <p:nvPr/>
        </p:nvPicPr>
        <p:blipFill>
          <a:blip r:embed="rId10"/>
          <a:stretch>
            <a:fillRect/>
          </a:stretch>
        </p:blipFill>
        <p:spPr>
          <a:xfrm>
            <a:off x="1861675" y="5971384"/>
            <a:ext cx="298711" cy="380795"/>
          </a:xfrm>
          <a:prstGeom prst="rect">
            <a:avLst/>
          </a:prstGeom>
        </p:spPr>
      </p:pic>
      <p:sp>
        <p:nvSpPr>
          <p:cNvPr id="62" name="Rectangle 61">
            <a:extLst>
              <a:ext uri="{FF2B5EF4-FFF2-40B4-BE49-F238E27FC236}">
                <a16:creationId xmlns:a16="http://schemas.microsoft.com/office/drawing/2014/main" id="{BE98966F-7A84-4660-9D72-E669E319FEA5}"/>
              </a:ext>
            </a:extLst>
          </p:cNvPr>
          <p:cNvSpPr/>
          <p:nvPr/>
        </p:nvSpPr>
        <p:spPr bwMode="auto">
          <a:xfrm>
            <a:off x="2059718" y="5898663"/>
            <a:ext cx="1712688" cy="53027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Customer Data Lake</a:t>
            </a:r>
            <a:b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(blob / ADLS Gen2)</a:t>
            </a:r>
          </a:p>
        </p:txBody>
      </p:sp>
      <p:cxnSp>
        <p:nvCxnSpPr>
          <p:cNvPr id="63" name="Straight Arrow Connector 62">
            <a:extLst>
              <a:ext uri="{FF2B5EF4-FFF2-40B4-BE49-F238E27FC236}">
                <a16:creationId xmlns:a16="http://schemas.microsoft.com/office/drawing/2014/main" id="{89B3B961-C43F-4709-BD5A-21978BB2AC65}"/>
              </a:ext>
            </a:extLst>
          </p:cNvPr>
          <p:cNvCxnSpPr>
            <a:cxnSpLocks/>
          </p:cNvCxnSpPr>
          <p:nvPr/>
        </p:nvCxnSpPr>
        <p:spPr>
          <a:xfrm rot="16200000">
            <a:off x="1647080" y="5521316"/>
            <a:ext cx="723944" cy="7197"/>
          </a:xfrm>
          <a:prstGeom prst="straightConnector1">
            <a:avLst/>
          </a:prstGeom>
          <a:ln w="25400">
            <a:solidFill>
              <a:schemeClr val="accent1"/>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0B15E110-D990-4EDE-8E5B-D47ED2F64333}"/>
              </a:ext>
            </a:extLst>
          </p:cNvPr>
          <p:cNvCxnSpPr>
            <a:cxnSpLocks/>
          </p:cNvCxnSpPr>
          <p:nvPr/>
        </p:nvCxnSpPr>
        <p:spPr>
          <a:xfrm flipH="1" flipV="1">
            <a:off x="2012651" y="4465279"/>
            <a:ext cx="1" cy="358544"/>
          </a:xfrm>
          <a:prstGeom prst="straightConnector1">
            <a:avLst/>
          </a:prstGeom>
          <a:ln w="25400">
            <a:solidFill>
              <a:schemeClr val="accent1"/>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248A09FE-5519-4A98-ABF7-D4E558421061}"/>
              </a:ext>
            </a:extLst>
          </p:cNvPr>
          <p:cNvCxnSpPr>
            <a:cxnSpLocks/>
          </p:cNvCxnSpPr>
          <p:nvPr/>
        </p:nvCxnSpPr>
        <p:spPr>
          <a:xfrm rot="10800000" flipV="1">
            <a:off x="3731025" y="3819666"/>
            <a:ext cx="2934470" cy="2343769"/>
          </a:xfrm>
          <a:prstGeom prst="bentConnector3">
            <a:avLst>
              <a:gd name="adj1" fmla="val -431"/>
            </a:avLst>
          </a:prstGeom>
          <a:ln w="22225">
            <a:solidFill>
              <a:schemeClr val="accent2"/>
            </a:solidFill>
            <a:headEnd type="none" w="lg" len="med"/>
            <a:tailEnd type="arrow"/>
          </a:ln>
        </p:spPr>
        <p:style>
          <a:lnRef idx="1">
            <a:schemeClr val="accent1"/>
          </a:lnRef>
          <a:fillRef idx="0">
            <a:schemeClr val="accent1"/>
          </a:fillRef>
          <a:effectRef idx="0">
            <a:schemeClr val="accent1"/>
          </a:effectRef>
          <a:fontRef idx="minor">
            <a:schemeClr val="tx1"/>
          </a:fontRef>
        </p:style>
      </p:cxnSp>
      <p:pic>
        <p:nvPicPr>
          <p:cNvPr id="71" name="Graphic 70">
            <a:extLst>
              <a:ext uri="{FF2B5EF4-FFF2-40B4-BE49-F238E27FC236}">
                <a16:creationId xmlns:a16="http://schemas.microsoft.com/office/drawing/2014/main" id="{A4B57128-6C0A-4459-A3F6-E186D82DFC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2552" y="5887320"/>
            <a:ext cx="268431" cy="399905"/>
          </a:xfrm>
          <a:prstGeom prst="rect">
            <a:avLst/>
          </a:prstGeom>
        </p:spPr>
      </p:pic>
      <p:sp>
        <p:nvSpPr>
          <p:cNvPr id="72" name="Rectangle 71">
            <a:extLst>
              <a:ext uri="{FF2B5EF4-FFF2-40B4-BE49-F238E27FC236}">
                <a16:creationId xmlns:a16="http://schemas.microsoft.com/office/drawing/2014/main" id="{26259B71-D6FD-4A6B-A92E-F30F5C1562C2}"/>
              </a:ext>
            </a:extLst>
          </p:cNvPr>
          <p:cNvSpPr/>
          <p:nvPr/>
        </p:nvSpPr>
        <p:spPr bwMode="auto">
          <a:xfrm>
            <a:off x="7163043" y="5984142"/>
            <a:ext cx="1313190" cy="27446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Ingested Data</a:t>
            </a:r>
          </a:p>
        </p:txBody>
      </p:sp>
      <p:cxnSp>
        <p:nvCxnSpPr>
          <p:cNvPr id="73" name="Straight Arrow Connector 72">
            <a:extLst>
              <a:ext uri="{FF2B5EF4-FFF2-40B4-BE49-F238E27FC236}">
                <a16:creationId xmlns:a16="http://schemas.microsoft.com/office/drawing/2014/main" id="{78C0C854-FA2D-41D4-A1C8-B58932A3719B}"/>
              </a:ext>
            </a:extLst>
          </p:cNvPr>
          <p:cNvCxnSpPr>
            <a:cxnSpLocks/>
          </p:cNvCxnSpPr>
          <p:nvPr/>
        </p:nvCxnSpPr>
        <p:spPr>
          <a:xfrm flipH="1">
            <a:off x="6919415" y="3819865"/>
            <a:ext cx="12520" cy="1966786"/>
          </a:xfrm>
          <a:prstGeom prst="straightConnector1">
            <a:avLst/>
          </a:prstGeom>
          <a:ln w="25400">
            <a:solidFill>
              <a:schemeClr val="accent2"/>
            </a:solidFill>
            <a:headEnd type="none" w="lg" len="med"/>
            <a:tailEnd type="arrow"/>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337444B0-4620-48D8-8E41-C40666D08E55}"/>
              </a:ext>
            </a:extLst>
          </p:cNvPr>
          <p:cNvSpPr/>
          <p:nvPr/>
        </p:nvSpPr>
        <p:spPr bwMode="auto">
          <a:xfrm>
            <a:off x="375284" y="5355871"/>
            <a:ext cx="499503" cy="499503"/>
          </a:xfrm>
          <a:prstGeom prst="ellipse">
            <a:avLst/>
          </a:prstGeom>
          <a:solidFill>
            <a:schemeClr val="bg1"/>
          </a:solidFill>
          <a:ln>
            <a:solidFill>
              <a:schemeClr val="tx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7" name="Graphic 76">
            <a:extLst>
              <a:ext uri="{FF2B5EF4-FFF2-40B4-BE49-F238E27FC236}">
                <a16:creationId xmlns:a16="http://schemas.microsoft.com/office/drawing/2014/main" id="{C6867671-339C-47EE-B46E-0827951E641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5762" y="5426093"/>
            <a:ext cx="318547" cy="367087"/>
          </a:xfrm>
          <a:prstGeom prst="rect">
            <a:avLst/>
          </a:prstGeom>
        </p:spPr>
      </p:pic>
      <p:pic>
        <p:nvPicPr>
          <p:cNvPr id="79" name="Graphic 78">
            <a:extLst>
              <a:ext uri="{FF2B5EF4-FFF2-40B4-BE49-F238E27FC236}">
                <a16:creationId xmlns:a16="http://schemas.microsoft.com/office/drawing/2014/main" id="{1422005F-0FCD-417B-B6A7-2ACCE557B81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30731" y="5836433"/>
            <a:ext cx="223194" cy="327003"/>
          </a:xfrm>
          <a:prstGeom prst="rect">
            <a:avLst/>
          </a:prstGeom>
        </p:spPr>
      </p:pic>
      <p:pic>
        <p:nvPicPr>
          <p:cNvPr id="81" name="Graphic 80">
            <a:extLst>
              <a:ext uri="{FF2B5EF4-FFF2-40B4-BE49-F238E27FC236}">
                <a16:creationId xmlns:a16="http://schemas.microsoft.com/office/drawing/2014/main" id="{6B0C3C76-FCBC-4848-9290-A86396A9A3B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155237" y="5750527"/>
            <a:ext cx="370388" cy="436529"/>
          </a:xfrm>
          <a:prstGeom prst="rect">
            <a:avLst/>
          </a:prstGeom>
        </p:spPr>
      </p:pic>
      <p:grpSp>
        <p:nvGrpSpPr>
          <p:cNvPr id="86" name="Group 85">
            <a:extLst>
              <a:ext uri="{FF2B5EF4-FFF2-40B4-BE49-F238E27FC236}">
                <a16:creationId xmlns:a16="http://schemas.microsoft.com/office/drawing/2014/main" id="{B01EF72E-9E65-4CD0-B840-6A43C8A10531}"/>
              </a:ext>
            </a:extLst>
          </p:cNvPr>
          <p:cNvGrpSpPr/>
          <p:nvPr/>
        </p:nvGrpSpPr>
        <p:grpSpPr>
          <a:xfrm>
            <a:off x="10762942" y="5687099"/>
            <a:ext cx="718581" cy="536583"/>
            <a:chOff x="9779185" y="3433501"/>
            <a:chExt cx="1038052" cy="775140"/>
          </a:xfrm>
        </p:grpSpPr>
        <p:pic>
          <p:nvPicPr>
            <p:cNvPr id="85" name="Graphic 84">
              <a:extLst>
                <a:ext uri="{FF2B5EF4-FFF2-40B4-BE49-F238E27FC236}">
                  <a16:creationId xmlns:a16="http://schemas.microsoft.com/office/drawing/2014/main" id="{6642D175-4F36-4C78-8AD7-A35246568AC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779185" y="3433501"/>
              <a:ext cx="1038052" cy="775140"/>
            </a:xfrm>
            <a:prstGeom prst="rect">
              <a:avLst/>
            </a:prstGeom>
          </p:spPr>
        </p:pic>
        <p:pic>
          <p:nvPicPr>
            <p:cNvPr id="83" name="Graphic 82">
              <a:extLst>
                <a:ext uri="{FF2B5EF4-FFF2-40B4-BE49-F238E27FC236}">
                  <a16:creationId xmlns:a16="http://schemas.microsoft.com/office/drawing/2014/main" id="{A2E090A8-C3E5-4B8F-89FB-057692083E7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198743" y="3773454"/>
              <a:ext cx="364844" cy="361526"/>
            </a:xfrm>
            <a:prstGeom prst="rect">
              <a:avLst/>
            </a:prstGeom>
          </p:spPr>
        </p:pic>
      </p:grpSp>
      <p:sp>
        <p:nvSpPr>
          <p:cNvPr id="87" name="Rectangle 86">
            <a:extLst>
              <a:ext uri="{FF2B5EF4-FFF2-40B4-BE49-F238E27FC236}">
                <a16:creationId xmlns:a16="http://schemas.microsoft.com/office/drawing/2014/main" id="{A1511FB2-DB63-4B82-B23C-C917679162D9}"/>
              </a:ext>
            </a:extLst>
          </p:cNvPr>
          <p:cNvSpPr/>
          <p:nvPr/>
        </p:nvSpPr>
        <p:spPr bwMode="auto">
          <a:xfrm>
            <a:off x="9331507" y="6249777"/>
            <a:ext cx="411060" cy="4539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SQL</a:t>
            </a:r>
          </a:p>
        </p:txBody>
      </p:sp>
      <p:sp>
        <p:nvSpPr>
          <p:cNvPr id="88" name="Rectangle 87">
            <a:extLst>
              <a:ext uri="{FF2B5EF4-FFF2-40B4-BE49-F238E27FC236}">
                <a16:creationId xmlns:a16="http://schemas.microsoft.com/office/drawing/2014/main" id="{026648CF-A1A7-4F1E-8D6F-21C31714A62F}"/>
              </a:ext>
            </a:extLst>
          </p:cNvPr>
          <p:cNvSpPr/>
          <p:nvPr/>
        </p:nvSpPr>
        <p:spPr bwMode="auto">
          <a:xfrm>
            <a:off x="9968583" y="6249777"/>
            <a:ext cx="710530" cy="4539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Cosmos</a:t>
            </a:r>
            <a:b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DB</a:t>
            </a:r>
          </a:p>
        </p:txBody>
      </p:sp>
      <p:sp>
        <p:nvSpPr>
          <p:cNvPr id="89" name="Rectangle 88">
            <a:extLst>
              <a:ext uri="{FF2B5EF4-FFF2-40B4-BE49-F238E27FC236}">
                <a16:creationId xmlns:a16="http://schemas.microsoft.com/office/drawing/2014/main" id="{370D28C0-C8DA-44BE-915B-198F4B45304C}"/>
              </a:ext>
            </a:extLst>
          </p:cNvPr>
          <p:cNvSpPr/>
          <p:nvPr/>
        </p:nvSpPr>
        <p:spPr bwMode="auto">
          <a:xfrm>
            <a:off x="10770993" y="6270156"/>
            <a:ext cx="710530" cy="4539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Azure</a:t>
            </a:r>
            <a:b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Monitor</a:t>
            </a:r>
          </a:p>
        </p:txBody>
      </p:sp>
      <p:sp>
        <p:nvSpPr>
          <p:cNvPr id="90" name="Rectangle 89">
            <a:extLst>
              <a:ext uri="{FF2B5EF4-FFF2-40B4-BE49-F238E27FC236}">
                <a16:creationId xmlns:a16="http://schemas.microsoft.com/office/drawing/2014/main" id="{84E7C056-88C3-4FE2-B021-821ACB94740E}"/>
              </a:ext>
            </a:extLst>
          </p:cNvPr>
          <p:cNvSpPr/>
          <p:nvPr/>
        </p:nvSpPr>
        <p:spPr bwMode="auto">
          <a:xfrm>
            <a:off x="9460594" y="1914008"/>
            <a:ext cx="1776231" cy="366455"/>
          </a:xfrm>
          <a:prstGeom prst="rect">
            <a:avLst/>
          </a:prstGeom>
          <a:solidFill>
            <a:schemeClr val="tx2">
              <a:lumMod val="50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Apps via APIs, REST, SQL (TDS), ODBC, JDBC)</a:t>
            </a:r>
          </a:p>
        </p:txBody>
      </p:sp>
      <p:sp>
        <p:nvSpPr>
          <p:cNvPr id="91" name="Rectangle 90">
            <a:extLst>
              <a:ext uri="{FF2B5EF4-FFF2-40B4-BE49-F238E27FC236}">
                <a16:creationId xmlns:a16="http://schemas.microsoft.com/office/drawing/2014/main" id="{8E4E4C13-FD79-4A00-888C-67421B3F2D1D}"/>
              </a:ext>
            </a:extLst>
          </p:cNvPr>
          <p:cNvSpPr/>
          <p:nvPr/>
        </p:nvSpPr>
        <p:spPr bwMode="auto">
          <a:xfrm>
            <a:off x="9460594" y="2348345"/>
            <a:ext cx="1776231" cy="366455"/>
          </a:xfrm>
          <a:prstGeom prst="rect">
            <a:avLst/>
          </a:pr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Power BI</a:t>
            </a:r>
          </a:p>
        </p:txBody>
      </p:sp>
      <p:sp>
        <p:nvSpPr>
          <p:cNvPr id="92" name="Rectangle 91">
            <a:extLst>
              <a:ext uri="{FF2B5EF4-FFF2-40B4-BE49-F238E27FC236}">
                <a16:creationId xmlns:a16="http://schemas.microsoft.com/office/drawing/2014/main" id="{167545E0-1103-4397-909E-A533783F9082}"/>
              </a:ext>
            </a:extLst>
          </p:cNvPr>
          <p:cNvSpPr/>
          <p:nvPr/>
        </p:nvSpPr>
        <p:spPr bwMode="auto">
          <a:xfrm>
            <a:off x="9460594" y="2782682"/>
            <a:ext cx="1776231" cy="366455"/>
          </a:xfrm>
          <a:prstGeom prst="rect">
            <a:avLst/>
          </a:pr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ADX UI (+ Dashboards)</a:t>
            </a:r>
          </a:p>
        </p:txBody>
      </p:sp>
      <p:sp>
        <p:nvSpPr>
          <p:cNvPr id="93" name="Rectangle 92">
            <a:extLst>
              <a:ext uri="{FF2B5EF4-FFF2-40B4-BE49-F238E27FC236}">
                <a16:creationId xmlns:a16="http://schemas.microsoft.com/office/drawing/2014/main" id="{71EB121F-DBAA-46F9-B52A-524F6DE0DA26}"/>
              </a:ext>
            </a:extLst>
          </p:cNvPr>
          <p:cNvSpPr/>
          <p:nvPr/>
        </p:nvSpPr>
        <p:spPr bwMode="auto">
          <a:xfrm>
            <a:off x="9460594" y="3217019"/>
            <a:ext cx="1776231" cy="366455"/>
          </a:xfrm>
          <a:prstGeom prst="rect">
            <a:avLst/>
          </a:pr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Power Automate, Flow</a:t>
            </a:r>
          </a:p>
        </p:txBody>
      </p:sp>
      <p:sp>
        <p:nvSpPr>
          <p:cNvPr id="94" name="Rectangle 93">
            <a:extLst>
              <a:ext uri="{FF2B5EF4-FFF2-40B4-BE49-F238E27FC236}">
                <a16:creationId xmlns:a16="http://schemas.microsoft.com/office/drawing/2014/main" id="{C6E793C0-8CE5-49BF-B98E-C9F999440A12}"/>
              </a:ext>
            </a:extLst>
          </p:cNvPr>
          <p:cNvSpPr/>
          <p:nvPr/>
        </p:nvSpPr>
        <p:spPr bwMode="auto">
          <a:xfrm>
            <a:off x="9460594" y="3651356"/>
            <a:ext cx="1776231" cy="366455"/>
          </a:xfrm>
          <a:prstGeom prst="rect">
            <a:avLst/>
          </a:pr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Azure Data Factory</a:t>
            </a:r>
          </a:p>
        </p:txBody>
      </p:sp>
      <p:sp>
        <p:nvSpPr>
          <p:cNvPr id="95" name="Rectangle 94">
            <a:extLst>
              <a:ext uri="{FF2B5EF4-FFF2-40B4-BE49-F238E27FC236}">
                <a16:creationId xmlns:a16="http://schemas.microsoft.com/office/drawing/2014/main" id="{7081DAC7-DDB7-47CA-9731-F6EC9585A28C}"/>
              </a:ext>
            </a:extLst>
          </p:cNvPr>
          <p:cNvSpPr/>
          <p:nvPr/>
        </p:nvSpPr>
        <p:spPr bwMode="auto">
          <a:xfrm>
            <a:off x="9460594" y="4085693"/>
            <a:ext cx="1776231" cy="366455"/>
          </a:xfrm>
          <a:prstGeom prst="rect">
            <a:avLst/>
          </a:prstGeom>
          <a:solidFill>
            <a:srgbClr val="3325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Jupyter</a:t>
            </a: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 Notebooks</a:t>
            </a:r>
          </a:p>
        </p:txBody>
      </p:sp>
      <p:sp>
        <p:nvSpPr>
          <p:cNvPr id="96" name="Rectangle 95">
            <a:extLst>
              <a:ext uri="{FF2B5EF4-FFF2-40B4-BE49-F238E27FC236}">
                <a16:creationId xmlns:a16="http://schemas.microsoft.com/office/drawing/2014/main" id="{71CD5DC6-8B7C-4D8E-9A5D-178F2D095F3A}"/>
              </a:ext>
            </a:extLst>
          </p:cNvPr>
          <p:cNvSpPr/>
          <p:nvPr/>
        </p:nvSpPr>
        <p:spPr bwMode="auto">
          <a:xfrm>
            <a:off x="9460594" y="4520030"/>
            <a:ext cx="1776231" cy="366455"/>
          </a:xfrm>
          <a:prstGeom prst="rect">
            <a:avLst/>
          </a:prstGeom>
          <a:solidFill>
            <a:srgbClr val="3325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Grafana, Redash.io</a:t>
            </a:r>
          </a:p>
        </p:txBody>
      </p:sp>
      <p:sp>
        <p:nvSpPr>
          <p:cNvPr id="97" name="Rectangle 96">
            <a:extLst>
              <a:ext uri="{FF2B5EF4-FFF2-40B4-BE49-F238E27FC236}">
                <a16:creationId xmlns:a16="http://schemas.microsoft.com/office/drawing/2014/main" id="{789A228B-EC5D-443B-BFEA-D4092B1C3147}"/>
              </a:ext>
            </a:extLst>
          </p:cNvPr>
          <p:cNvSpPr/>
          <p:nvPr/>
        </p:nvSpPr>
        <p:spPr bwMode="auto">
          <a:xfrm>
            <a:off x="9460594" y="4954367"/>
            <a:ext cx="1776231" cy="366455"/>
          </a:xfrm>
          <a:prstGeom prst="rect">
            <a:avLst/>
          </a:prstGeom>
          <a:solidFill>
            <a:srgbClr val="3325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Apache Spark</a:t>
            </a:r>
          </a:p>
        </p:txBody>
      </p:sp>
      <p:sp>
        <p:nvSpPr>
          <p:cNvPr id="98" name="Rectangle 97">
            <a:extLst>
              <a:ext uri="{FF2B5EF4-FFF2-40B4-BE49-F238E27FC236}">
                <a16:creationId xmlns:a16="http://schemas.microsoft.com/office/drawing/2014/main" id="{4651E28E-08FF-4EC0-952B-0A8CEFE89642}"/>
              </a:ext>
            </a:extLst>
          </p:cNvPr>
          <p:cNvSpPr/>
          <p:nvPr/>
        </p:nvSpPr>
        <p:spPr bwMode="auto">
          <a:xfrm>
            <a:off x="9398830" y="1526809"/>
            <a:ext cx="1913302" cy="36645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Query, control commands</a:t>
            </a:r>
          </a:p>
        </p:txBody>
      </p:sp>
      <p:cxnSp>
        <p:nvCxnSpPr>
          <p:cNvPr id="99" name="Straight Arrow Connector 98">
            <a:extLst>
              <a:ext uri="{FF2B5EF4-FFF2-40B4-BE49-F238E27FC236}">
                <a16:creationId xmlns:a16="http://schemas.microsoft.com/office/drawing/2014/main" id="{AE17384E-DE61-4CA2-9B9F-BA3E7A1BD3F4}"/>
              </a:ext>
            </a:extLst>
          </p:cNvPr>
          <p:cNvCxnSpPr>
            <a:cxnSpLocks/>
          </p:cNvCxnSpPr>
          <p:nvPr/>
        </p:nvCxnSpPr>
        <p:spPr>
          <a:xfrm rot="5400000">
            <a:off x="8940830" y="3317688"/>
            <a:ext cx="0" cy="1003958"/>
          </a:xfrm>
          <a:prstGeom prst="straightConnector1">
            <a:avLst/>
          </a:prstGeom>
          <a:ln w="25400">
            <a:solidFill>
              <a:schemeClr val="accent1"/>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B54C8AD3-04A6-4E3F-AFA6-BCDE7CF8D5E4}"/>
              </a:ext>
            </a:extLst>
          </p:cNvPr>
          <p:cNvCxnSpPr>
            <a:cxnSpLocks/>
          </p:cNvCxnSpPr>
          <p:nvPr/>
        </p:nvCxnSpPr>
        <p:spPr>
          <a:xfrm rot="5400000">
            <a:off x="8958615" y="2925264"/>
            <a:ext cx="0" cy="1003958"/>
          </a:xfrm>
          <a:prstGeom prst="straightConnector1">
            <a:avLst/>
          </a:prstGeom>
          <a:ln w="25400">
            <a:solidFill>
              <a:schemeClr val="accent1"/>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C5B70E64-EE99-4E65-AC75-57606087A9DA}"/>
              </a:ext>
            </a:extLst>
          </p:cNvPr>
          <p:cNvCxnSpPr>
            <a:cxnSpLocks/>
          </p:cNvCxnSpPr>
          <p:nvPr/>
        </p:nvCxnSpPr>
        <p:spPr>
          <a:xfrm rot="5400000">
            <a:off x="8958615" y="2037836"/>
            <a:ext cx="0" cy="1003958"/>
          </a:xfrm>
          <a:prstGeom prst="straightConnector1">
            <a:avLst/>
          </a:prstGeom>
          <a:ln w="25400">
            <a:solidFill>
              <a:schemeClr val="accent1"/>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1D63CD71-6095-492A-A007-A67E5A59948D}"/>
              </a:ext>
            </a:extLst>
          </p:cNvPr>
          <p:cNvCxnSpPr>
            <a:cxnSpLocks/>
          </p:cNvCxnSpPr>
          <p:nvPr/>
        </p:nvCxnSpPr>
        <p:spPr>
          <a:xfrm rot="5400000">
            <a:off x="8958615" y="2461281"/>
            <a:ext cx="0" cy="1003958"/>
          </a:xfrm>
          <a:prstGeom prst="straightConnector1">
            <a:avLst/>
          </a:prstGeom>
          <a:ln w="25400">
            <a:solidFill>
              <a:schemeClr val="accent1"/>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96284DA7-A6FE-4C22-9B3B-D516305E0702}"/>
              </a:ext>
            </a:extLst>
          </p:cNvPr>
          <p:cNvCxnSpPr>
            <a:cxnSpLocks/>
          </p:cNvCxnSpPr>
          <p:nvPr/>
        </p:nvCxnSpPr>
        <p:spPr>
          <a:xfrm rot="5400000">
            <a:off x="8958615" y="3764949"/>
            <a:ext cx="0" cy="1003958"/>
          </a:xfrm>
          <a:prstGeom prst="straightConnector1">
            <a:avLst/>
          </a:prstGeom>
          <a:ln w="25400">
            <a:solidFill>
              <a:schemeClr val="accent5"/>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07A8F57B-F6DF-46F6-B67D-860A876FAF56}"/>
              </a:ext>
            </a:extLst>
          </p:cNvPr>
          <p:cNvCxnSpPr>
            <a:cxnSpLocks/>
          </p:cNvCxnSpPr>
          <p:nvPr/>
        </p:nvCxnSpPr>
        <p:spPr>
          <a:xfrm rot="5400000">
            <a:off x="8958615" y="4187072"/>
            <a:ext cx="0" cy="1003958"/>
          </a:xfrm>
          <a:prstGeom prst="straightConnector1">
            <a:avLst/>
          </a:prstGeom>
          <a:ln w="25400">
            <a:solidFill>
              <a:schemeClr val="accent5"/>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662A08F0-40BF-4604-807A-AC1167653DB9}"/>
              </a:ext>
            </a:extLst>
          </p:cNvPr>
          <p:cNvCxnSpPr>
            <a:cxnSpLocks/>
          </p:cNvCxnSpPr>
          <p:nvPr/>
        </p:nvCxnSpPr>
        <p:spPr>
          <a:xfrm rot="5400000">
            <a:off x="8958615" y="4628927"/>
            <a:ext cx="0" cy="1003958"/>
          </a:xfrm>
          <a:prstGeom prst="straightConnector1">
            <a:avLst/>
          </a:prstGeom>
          <a:ln w="25400">
            <a:solidFill>
              <a:schemeClr val="accent5"/>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14" name="Connector: Elbow 113">
            <a:extLst>
              <a:ext uri="{FF2B5EF4-FFF2-40B4-BE49-F238E27FC236}">
                <a16:creationId xmlns:a16="http://schemas.microsoft.com/office/drawing/2014/main" id="{391EDA50-9739-4D5D-8673-61DAC1794B80}"/>
              </a:ext>
            </a:extLst>
          </p:cNvPr>
          <p:cNvCxnSpPr>
            <a:cxnSpLocks/>
          </p:cNvCxnSpPr>
          <p:nvPr/>
        </p:nvCxnSpPr>
        <p:spPr>
          <a:xfrm>
            <a:off x="7198206" y="3826933"/>
            <a:ext cx="3968558" cy="1674861"/>
          </a:xfrm>
          <a:prstGeom prst="bentConnector3">
            <a:avLst>
              <a:gd name="adj1" fmla="val 116"/>
            </a:avLst>
          </a:prstGeom>
          <a:ln w="22225">
            <a:solidFill>
              <a:schemeClr val="accent2"/>
            </a:solidFill>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117" name="Connector: Elbow 116">
            <a:extLst>
              <a:ext uri="{FF2B5EF4-FFF2-40B4-BE49-F238E27FC236}">
                <a16:creationId xmlns:a16="http://schemas.microsoft.com/office/drawing/2014/main" id="{F6DCECBB-0DE1-46B0-972E-D7C4DA35A3F8}"/>
              </a:ext>
            </a:extLst>
          </p:cNvPr>
          <p:cNvCxnSpPr>
            <a:cxnSpLocks/>
            <a:stCxn id="90" idx="1"/>
          </p:cNvCxnSpPr>
          <p:nvPr/>
        </p:nvCxnSpPr>
        <p:spPr>
          <a:xfrm rot="10800000" flipV="1">
            <a:off x="7311842" y="2097235"/>
            <a:ext cx="2148753" cy="130431"/>
          </a:xfrm>
          <a:prstGeom prst="bentConnector3">
            <a:avLst>
              <a:gd name="adj1" fmla="val 100018"/>
            </a:avLst>
          </a:prstGeom>
          <a:ln w="22225">
            <a:solidFill>
              <a:schemeClr val="tx2">
                <a:lumMod val="50000"/>
              </a:schemeClr>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B026AB5E-A226-4F76-B015-4226D7DB09D7}"/>
              </a:ext>
            </a:extLst>
          </p:cNvPr>
          <p:cNvCxnSpPr>
            <a:cxnSpLocks/>
          </p:cNvCxnSpPr>
          <p:nvPr/>
        </p:nvCxnSpPr>
        <p:spPr>
          <a:xfrm flipH="1">
            <a:off x="11164909" y="5493612"/>
            <a:ext cx="2180" cy="234743"/>
          </a:xfrm>
          <a:prstGeom prst="straightConnector1">
            <a:avLst/>
          </a:prstGeom>
          <a:ln w="25400">
            <a:solidFill>
              <a:schemeClr val="accent2"/>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F128E6AE-1F71-4652-AE1E-771BF9A67C4E}"/>
              </a:ext>
            </a:extLst>
          </p:cNvPr>
          <p:cNvCxnSpPr>
            <a:cxnSpLocks/>
          </p:cNvCxnSpPr>
          <p:nvPr/>
        </p:nvCxnSpPr>
        <p:spPr>
          <a:xfrm flipH="1">
            <a:off x="10340431" y="5503069"/>
            <a:ext cx="2180" cy="234743"/>
          </a:xfrm>
          <a:prstGeom prst="straightConnector1">
            <a:avLst/>
          </a:prstGeom>
          <a:ln w="25400">
            <a:solidFill>
              <a:schemeClr val="accent2"/>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34140404-ECBF-46A1-B753-C5BD86E29E27}"/>
              </a:ext>
            </a:extLst>
          </p:cNvPr>
          <p:cNvCxnSpPr>
            <a:cxnSpLocks/>
          </p:cNvCxnSpPr>
          <p:nvPr/>
        </p:nvCxnSpPr>
        <p:spPr>
          <a:xfrm flipH="1">
            <a:off x="9546356" y="5497442"/>
            <a:ext cx="2180" cy="234743"/>
          </a:xfrm>
          <a:prstGeom prst="straightConnector1">
            <a:avLst/>
          </a:prstGeom>
          <a:ln w="25400">
            <a:solidFill>
              <a:schemeClr val="accent2"/>
            </a:solidFill>
            <a:headEnd type="none" w="lg" len="med"/>
            <a:tailEnd type="arrow"/>
          </a:ln>
        </p:spPr>
        <p:style>
          <a:lnRef idx="1">
            <a:schemeClr val="accent1"/>
          </a:lnRef>
          <a:fillRef idx="0">
            <a:schemeClr val="accent1"/>
          </a:fillRef>
          <a:effectRef idx="0">
            <a:schemeClr val="accent1"/>
          </a:effectRef>
          <a:fontRef idx="minor">
            <a:schemeClr val="tx1"/>
          </a:fontRef>
        </p:style>
      </p:cxnSp>
      <p:sp>
        <p:nvSpPr>
          <p:cNvPr id="135" name="Rectangle 134">
            <a:extLst>
              <a:ext uri="{FF2B5EF4-FFF2-40B4-BE49-F238E27FC236}">
                <a16:creationId xmlns:a16="http://schemas.microsoft.com/office/drawing/2014/main" id="{326FE860-376B-481B-8970-7CF029557B51}"/>
              </a:ext>
            </a:extLst>
          </p:cNvPr>
          <p:cNvSpPr/>
          <p:nvPr/>
        </p:nvSpPr>
        <p:spPr bwMode="auto">
          <a:xfrm>
            <a:off x="10473139" y="567380"/>
            <a:ext cx="1136249" cy="227969"/>
          </a:xfrm>
          <a:prstGeom prst="rect">
            <a:avLst/>
          </a:prstGeom>
          <a:solidFill>
            <a:schemeClr val="accent5">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OSS</a:t>
            </a:r>
          </a:p>
        </p:txBody>
      </p:sp>
      <p:sp>
        <p:nvSpPr>
          <p:cNvPr id="136" name="Rectangle 135">
            <a:extLst>
              <a:ext uri="{FF2B5EF4-FFF2-40B4-BE49-F238E27FC236}">
                <a16:creationId xmlns:a16="http://schemas.microsoft.com/office/drawing/2014/main" id="{133A5178-A206-4D2B-9456-DA3D79116003}"/>
              </a:ext>
            </a:extLst>
          </p:cNvPr>
          <p:cNvSpPr/>
          <p:nvPr/>
        </p:nvSpPr>
        <p:spPr bwMode="auto">
          <a:xfrm>
            <a:off x="10473139" y="291070"/>
            <a:ext cx="1136249" cy="227970"/>
          </a:xfrm>
          <a:prstGeom prst="rect">
            <a:avLst/>
          </a:pr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Azure</a:t>
            </a:r>
          </a:p>
        </p:txBody>
      </p:sp>
      <p:sp>
        <p:nvSpPr>
          <p:cNvPr id="137" name="Rectangle 136">
            <a:extLst>
              <a:ext uri="{FF2B5EF4-FFF2-40B4-BE49-F238E27FC236}">
                <a16:creationId xmlns:a16="http://schemas.microsoft.com/office/drawing/2014/main" id="{8EA204DD-8F84-41A9-B748-75D5B0518E1E}"/>
              </a:ext>
            </a:extLst>
          </p:cNvPr>
          <p:cNvSpPr/>
          <p:nvPr/>
        </p:nvSpPr>
        <p:spPr bwMode="auto">
          <a:xfrm>
            <a:off x="10473139" y="843689"/>
            <a:ext cx="1136249" cy="227969"/>
          </a:xfrm>
          <a:prstGeom prst="rect">
            <a:avLst/>
          </a:prstGeom>
          <a:solidFill>
            <a:schemeClr val="tx2">
              <a:lumMod val="50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Applications</a:t>
            </a:r>
          </a:p>
        </p:txBody>
      </p:sp>
      <p:sp>
        <p:nvSpPr>
          <p:cNvPr id="55" name="Rectangle 54">
            <a:extLst>
              <a:ext uri="{FF2B5EF4-FFF2-40B4-BE49-F238E27FC236}">
                <a16:creationId xmlns:a16="http://schemas.microsoft.com/office/drawing/2014/main" id="{A47853CE-6EDC-44E7-A6E5-E52AFFB76D03}"/>
              </a:ext>
            </a:extLst>
          </p:cNvPr>
          <p:cNvSpPr/>
          <p:nvPr/>
        </p:nvSpPr>
        <p:spPr bwMode="auto">
          <a:xfrm>
            <a:off x="5280198" y="1706961"/>
            <a:ext cx="1776231" cy="366455"/>
          </a:xfrm>
          <a:prstGeom prst="rect">
            <a:avLst/>
          </a:prstGeom>
          <a:solidFill>
            <a:schemeClr val="tx2">
              <a:lumMod val="50000"/>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Create, manage</a:t>
            </a:r>
          </a:p>
        </p:txBody>
      </p:sp>
    </p:spTree>
    <p:extLst>
      <p:ext uri="{BB962C8B-B14F-4D97-AF65-F5344CB8AC3E}">
        <p14:creationId xmlns:p14="http://schemas.microsoft.com/office/powerpoint/2010/main" val="153879467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89C3E1D-CBC1-428D-9246-52EC4721540F}"/>
              </a:ext>
            </a:extLst>
          </p:cNvPr>
          <p:cNvSpPr/>
          <p:nvPr/>
        </p:nvSpPr>
        <p:spPr bwMode="auto">
          <a:xfrm>
            <a:off x="5539828" y="292100"/>
            <a:ext cx="3954779" cy="3954779"/>
          </a:xfrm>
          <a:prstGeom prst="ellipse">
            <a:avLst/>
          </a:prstGeom>
          <a:gradFill flip="none" rotWithShape="1">
            <a:gsLst>
              <a:gs pos="1000">
                <a:schemeClr val="accent1"/>
              </a:gs>
              <a:gs pos="77000">
                <a:schemeClr val="accent1">
                  <a:alpha val="0"/>
                </a:scheme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6" name="Hexagon 7">
            <a:extLst>
              <a:ext uri="{FF2B5EF4-FFF2-40B4-BE49-F238E27FC236}">
                <a16:creationId xmlns:a16="http://schemas.microsoft.com/office/drawing/2014/main" id="{313D3338-30A6-47CC-952B-671ABA5C2065}"/>
              </a:ext>
            </a:extLst>
          </p:cNvPr>
          <p:cNvSpPr/>
          <p:nvPr/>
        </p:nvSpPr>
        <p:spPr bwMode="auto">
          <a:xfrm rot="1871299">
            <a:off x="4895824" y="1738066"/>
            <a:ext cx="5114779" cy="4716079"/>
          </a:xfrm>
          <a:custGeom>
            <a:avLst/>
            <a:gdLst>
              <a:gd name="connsiteX0" fmla="*/ 0 w 793120"/>
              <a:gd name="connsiteY0" fmla="*/ 341862 h 683724"/>
              <a:gd name="connsiteX1" fmla="*/ 170931 w 793120"/>
              <a:gd name="connsiteY1" fmla="*/ 0 h 683724"/>
              <a:gd name="connsiteX2" fmla="*/ 622189 w 793120"/>
              <a:gd name="connsiteY2" fmla="*/ 0 h 683724"/>
              <a:gd name="connsiteX3" fmla="*/ 793120 w 793120"/>
              <a:gd name="connsiteY3" fmla="*/ 341862 h 683724"/>
              <a:gd name="connsiteX4" fmla="*/ 622189 w 793120"/>
              <a:gd name="connsiteY4" fmla="*/ 683724 h 683724"/>
              <a:gd name="connsiteX5" fmla="*/ 170931 w 793120"/>
              <a:gd name="connsiteY5" fmla="*/ 683724 h 683724"/>
              <a:gd name="connsiteX6" fmla="*/ 0 w 793120"/>
              <a:gd name="connsiteY6" fmla="*/ 341862 h 683724"/>
              <a:gd name="connsiteX0" fmla="*/ 0 w 816122"/>
              <a:gd name="connsiteY0" fmla="*/ 378324 h 683724"/>
              <a:gd name="connsiteX1" fmla="*/ 193933 w 816122"/>
              <a:gd name="connsiteY1" fmla="*/ 0 h 683724"/>
              <a:gd name="connsiteX2" fmla="*/ 645191 w 816122"/>
              <a:gd name="connsiteY2" fmla="*/ 0 h 683724"/>
              <a:gd name="connsiteX3" fmla="*/ 816122 w 816122"/>
              <a:gd name="connsiteY3" fmla="*/ 341862 h 683724"/>
              <a:gd name="connsiteX4" fmla="*/ 645191 w 816122"/>
              <a:gd name="connsiteY4" fmla="*/ 683724 h 683724"/>
              <a:gd name="connsiteX5" fmla="*/ 193933 w 816122"/>
              <a:gd name="connsiteY5" fmla="*/ 683724 h 683724"/>
              <a:gd name="connsiteX6" fmla="*/ 0 w 816122"/>
              <a:gd name="connsiteY6" fmla="*/ 378324 h 683724"/>
              <a:gd name="connsiteX0" fmla="*/ 0 w 816122"/>
              <a:gd name="connsiteY0" fmla="*/ 378324 h 734629"/>
              <a:gd name="connsiteX1" fmla="*/ 193933 w 816122"/>
              <a:gd name="connsiteY1" fmla="*/ 0 h 734629"/>
              <a:gd name="connsiteX2" fmla="*/ 645191 w 816122"/>
              <a:gd name="connsiteY2" fmla="*/ 0 h 734629"/>
              <a:gd name="connsiteX3" fmla="*/ 816122 w 816122"/>
              <a:gd name="connsiteY3" fmla="*/ 341862 h 734629"/>
              <a:gd name="connsiteX4" fmla="*/ 645191 w 816122"/>
              <a:gd name="connsiteY4" fmla="*/ 683724 h 734629"/>
              <a:gd name="connsiteX5" fmla="*/ 221528 w 816122"/>
              <a:gd name="connsiteY5" fmla="*/ 734629 h 734629"/>
              <a:gd name="connsiteX6" fmla="*/ 0 w 816122"/>
              <a:gd name="connsiteY6" fmla="*/ 378324 h 734629"/>
              <a:gd name="connsiteX0" fmla="*/ 0 w 816122"/>
              <a:gd name="connsiteY0" fmla="*/ 378324 h 734629"/>
              <a:gd name="connsiteX1" fmla="*/ 193933 w 816122"/>
              <a:gd name="connsiteY1" fmla="*/ 0 h 734629"/>
              <a:gd name="connsiteX2" fmla="*/ 645191 w 816122"/>
              <a:gd name="connsiteY2" fmla="*/ 0 h 734629"/>
              <a:gd name="connsiteX3" fmla="*/ 816122 w 816122"/>
              <a:gd name="connsiteY3" fmla="*/ 341862 h 734629"/>
              <a:gd name="connsiteX4" fmla="*/ 637753 w 816122"/>
              <a:gd name="connsiteY4" fmla="*/ 713984 h 734629"/>
              <a:gd name="connsiteX5" fmla="*/ 221528 w 816122"/>
              <a:gd name="connsiteY5" fmla="*/ 734629 h 734629"/>
              <a:gd name="connsiteX6" fmla="*/ 0 w 816122"/>
              <a:gd name="connsiteY6" fmla="*/ 378324 h 734629"/>
              <a:gd name="connsiteX0" fmla="*/ 0 w 826107"/>
              <a:gd name="connsiteY0" fmla="*/ 378324 h 734629"/>
              <a:gd name="connsiteX1" fmla="*/ 193933 w 826107"/>
              <a:gd name="connsiteY1" fmla="*/ 0 h 734629"/>
              <a:gd name="connsiteX2" fmla="*/ 645191 w 826107"/>
              <a:gd name="connsiteY2" fmla="*/ 0 h 734629"/>
              <a:gd name="connsiteX3" fmla="*/ 826107 w 826107"/>
              <a:gd name="connsiteY3" fmla="*/ 358355 h 734629"/>
              <a:gd name="connsiteX4" fmla="*/ 637753 w 826107"/>
              <a:gd name="connsiteY4" fmla="*/ 713984 h 734629"/>
              <a:gd name="connsiteX5" fmla="*/ 221528 w 826107"/>
              <a:gd name="connsiteY5" fmla="*/ 734629 h 734629"/>
              <a:gd name="connsiteX6" fmla="*/ 0 w 826107"/>
              <a:gd name="connsiteY6" fmla="*/ 378324 h 734629"/>
              <a:gd name="connsiteX0" fmla="*/ 0 w 826107"/>
              <a:gd name="connsiteY0" fmla="*/ 381051 h 737356"/>
              <a:gd name="connsiteX1" fmla="*/ 193933 w 826107"/>
              <a:gd name="connsiteY1" fmla="*/ 2727 h 737356"/>
              <a:gd name="connsiteX2" fmla="*/ 617785 w 826107"/>
              <a:gd name="connsiteY2" fmla="*/ 0 h 737356"/>
              <a:gd name="connsiteX3" fmla="*/ 826107 w 826107"/>
              <a:gd name="connsiteY3" fmla="*/ 361082 h 737356"/>
              <a:gd name="connsiteX4" fmla="*/ 637753 w 826107"/>
              <a:gd name="connsiteY4" fmla="*/ 716711 h 737356"/>
              <a:gd name="connsiteX5" fmla="*/ 221528 w 826107"/>
              <a:gd name="connsiteY5" fmla="*/ 737356 h 737356"/>
              <a:gd name="connsiteX6" fmla="*/ 0 w 826107"/>
              <a:gd name="connsiteY6" fmla="*/ 381051 h 737356"/>
              <a:gd name="connsiteX0" fmla="*/ 0 w 826107"/>
              <a:gd name="connsiteY0" fmla="*/ 381051 h 737356"/>
              <a:gd name="connsiteX1" fmla="*/ 202925 w 826107"/>
              <a:gd name="connsiteY1" fmla="*/ 6943 h 737356"/>
              <a:gd name="connsiteX2" fmla="*/ 617785 w 826107"/>
              <a:gd name="connsiteY2" fmla="*/ 0 h 737356"/>
              <a:gd name="connsiteX3" fmla="*/ 826107 w 826107"/>
              <a:gd name="connsiteY3" fmla="*/ 361082 h 737356"/>
              <a:gd name="connsiteX4" fmla="*/ 637753 w 826107"/>
              <a:gd name="connsiteY4" fmla="*/ 716711 h 737356"/>
              <a:gd name="connsiteX5" fmla="*/ 221528 w 826107"/>
              <a:gd name="connsiteY5" fmla="*/ 737356 h 737356"/>
              <a:gd name="connsiteX6" fmla="*/ 0 w 826107"/>
              <a:gd name="connsiteY6" fmla="*/ 381051 h 737356"/>
              <a:gd name="connsiteX0" fmla="*/ 0 w 832964"/>
              <a:gd name="connsiteY0" fmla="*/ 381051 h 737356"/>
              <a:gd name="connsiteX1" fmla="*/ 202925 w 832964"/>
              <a:gd name="connsiteY1" fmla="*/ 6943 h 737356"/>
              <a:gd name="connsiteX2" fmla="*/ 617785 w 832964"/>
              <a:gd name="connsiteY2" fmla="*/ 0 h 737356"/>
              <a:gd name="connsiteX3" fmla="*/ 832964 w 832964"/>
              <a:gd name="connsiteY3" fmla="*/ 357815 h 737356"/>
              <a:gd name="connsiteX4" fmla="*/ 637753 w 832964"/>
              <a:gd name="connsiteY4" fmla="*/ 716711 h 737356"/>
              <a:gd name="connsiteX5" fmla="*/ 221528 w 832964"/>
              <a:gd name="connsiteY5" fmla="*/ 737356 h 737356"/>
              <a:gd name="connsiteX6" fmla="*/ 0 w 832964"/>
              <a:gd name="connsiteY6" fmla="*/ 381051 h 737356"/>
              <a:gd name="connsiteX0" fmla="*/ 0 w 832964"/>
              <a:gd name="connsiteY0" fmla="*/ 381051 h 736980"/>
              <a:gd name="connsiteX1" fmla="*/ 202925 w 832964"/>
              <a:gd name="connsiteY1" fmla="*/ 6943 h 736980"/>
              <a:gd name="connsiteX2" fmla="*/ 617785 w 832964"/>
              <a:gd name="connsiteY2" fmla="*/ 0 h 736980"/>
              <a:gd name="connsiteX3" fmla="*/ 832964 w 832964"/>
              <a:gd name="connsiteY3" fmla="*/ 357815 h 736980"/>
              <a:gd name="connsiteX4" fmla="*/ 637753 w 832964"/>
              <a:gd name="connsiteY4" fmla="*/ 716711 h 736980"/>
              <a:gd name="connsiteX5" fmla="*/ 212910 w 832964"/>
              <a:gd name="connsiteY5" fmla="*/ 736980 h 736980"/>
              <a:gd name="connsiteX6" fmla="*/ 0 w 832964"/>
              <a:gd name="connsiteY6" fmla="*/ 381051 h 736980"/>
              <a:gd name="connsiteX0" fmla="*/ 0 w 832964"/>
              <a:gd name="connsiteY0" fmla="*/ 381051 h 735059"/>
              <a:gd name="connsiteX1" fmla="*/ 202925 w 832964"/>
              <a:gd name="connsiteY1" fmla="*/ 6943 h 735059"/>
              <a:gd name="connsiteX2" fmla="*/ 617785 w 832964"/>
              <a:gd name="connsiteY2" fmla="*/ 0 h 735059"/>
              <a:gd name="connsiteX3" fmla="*/ 832964 w 832964"/>
              <a:gd name="connsiteY3" fmla="*/ 357815 h 735059"/>
              <a:gd name="connsiteX4" fmla="*/ 637753 w 832964"/>
              <a:gd name="connsiteY4" fmla="*/ 716711 h 735059"/>
              <a:gd name="connsiteX5" fmla="*/ 214544 w 832964"/>
              <a:gd name="connsiteY5" fmla="*/ 735059 h 735059"/>
              <a:gd name="connsiteX6" fmla="*/ 0 w 832964"/>
              <a:gd name="connsiteY6" fmla="*/ 381051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964" h="735059">
                <a:moveTo>
                  <a:pt x="0" y="381051"/>
                </a:moveTo>
                <a:lnTo>
                  <a:pt x="202925" y="6943"/>
                </a:lnTo>
                <a:lnTo>
                  <a:pt x="617785" y="0"/>
                </a:lnTo>
                <a:lnTo>
                  <a:pt x="832964" y="357815"/>
                </a:lnTo>
                <a:lnTo>
                  <a:pt x="637753" y="716711"/>
                </a:lnTo>
                <a:lnTo>
                  <a:pt x="214544" y="735059"/>
                </a:lnTo>
                <a:lnTo>
                  <a:pt x="0" y="381051"/>
                </a:lnTo>
                <a:close/>
              </a:path>
            </a:pathLst>
          </a:custGeom>
          <a:solidFill>
            <a:schemeClr val="bg1"/>
          </a:solidFill>
          <a:ln w="539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Isosceles Triangle 8">
            <a:extLst>
              <a:ext uri="{FF2B5EF4-FFF2-40B4-BE49-F238E27FC236}">
                <a16:creationId xmlns:a16="http://schemas.microsoft.com/office/drawing/2014/main" id="{781BB31C-8655-44FA-9FF4-0DE9A94827F6}"/>
              </a:ext>
            </a:extLst>
          </p:cNvPr>
          <p:cNvSpPr/>
          <p:nvPr/>
        </p:nvSpPr>
        <p:spPr bwMode="auto">
          <a:xfrm>
            <a:off x="4314140" y="936726"/>
            <a:ext cx="2654583" cy="1917255"/>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4" name="Isosceles Triangle 83">
            <a:extLst>
              <a:ext uri="{FF2B5EF4-FFF2-40B4-BE49-F238E27FC236}">
                <a16:creationId xmlns:a16="http://schemas.microsoft.com/office/drawing/2014/main" id="{83A8081F-B387-46AD-97EE-E5D93011D781}"/>
              </a:ext>
            </a:extLst>
          </p:cNvPr>
          <p:cNvSpPr/>
          <p:nvPr/>
        </p:nvSpPr>
        <p:spPr bwMode="auto">
          <a:xfrm>
            <a:off x="8099017" y="949797"/>
            <a:ext cx="2654583" cy="1917255"/>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AC835794-C45B-4031-8296-8D2F8458AAB1}"/>
              </a:ext>
            </a:extLst>
          </p:cNvPr>
          <p:cNvSpPr>
            <a:spLocks noGrp="1"/>
          </p:cNvSpPr>
          <p:nvPr>
            <p:ph type="title"/>
          </p:nvPr>
        </p:nvSpPr>
        <p:spPr>
          <a:xfrm>
            <a:off x="458892" y="442590"/>
            <a:ext cx="3909884" cy="2215991"/>
          </a:xfrm>
        </p:spPr>
        <p:txBody>
          <a:bodyPr/>
          <a:lstStyle/>
          <a:p>
            <a:r>
              <a:rPr lang="en-US">
                <a:gradFill>
                  <a:gsLst>
                    <a:gs pos="2917">
                      <a:schemeClr val="tx1"/>
                    </a:gs>
                    <a:gs pos="30000">
                      <a:schemeClr val="tx1"/>
                    </a:gs>
                  </a:gsLst>
                  <a:lin ang="5400000" scaled="0"/>
                </a:gradFill>
              </a:rPr>
              <a:t>Run log &amp; telemetry analytics seamlessly with </a:t>
            </a:r>
            <a:r>
              <a:rPr lang="en-US">
                <a:solidFill>
                  <a:schemeClr val="accent2"/>
                </a:solidFill>
              </a:rPr>
              <a:t>Azure Synapse</a:t>
            </a:r>
          </a:p>
        </p:txBody>
      </p:sp>
      <p:sp>
        <p:nvSpPr>
          <p:cNvPr id="10" name="Hexagon 7">
            <a:extLst>
              <a:ext uri="{FF2B5EF4-FFF2-40B4-BE49-F238E27FC236}">
                <a16:creationId xmlns:a16="http://schemas.microsoft.com/office/drawing/2014/main" id="{C977E75F-78F9-4416-B472-F0778E1F5998}"/>
              </a:ext>
            </a:extLst>
          </p:cNvPr>
          <p:cNvSpPr/>
          <p:nvPr/>
        </p:nvSpPr>
        <p:spPr bwMode="auto">
          <a:xfrm rot="1871299">
            <a:off x="5108312" y="1869146"/>
            <a:ext cx="4698469" cy="4332221"/>
          </a:xfrm>
          <a:custGeom>
            <a:avLst/>
            <a:gdLst>
              <a:gd name="connsiteX0" fmla="*/ 0 w 793120"/>
              <a:gd name="connsiteY0" fmla="*/ 341862 h 683724"/>
              <a:gd name="connsiteX1" fmla="*/ 170931 w 793120"/>
              <a:gd name="connsiteY1" fmla="*/ 0 h 683724"/>
              <a:gd name="connsiteX2" fmla="*/ 622189 w 793120"/>
              <a:gd name="connsiteY2" fmla="*/ 0 h 683724"/>
              <a:gd name="connsiteX3" fmla="*/ 793120 w 793120"/>
              <a:gd name="connsiteY3" fmla="*/ 341862 h 683724"/>
              <a:gd name="connsiteX4" fmla="*/ 622189 w 793120"/>
              <a:gd name="connsiteY4" fmla="*/ 683724 h 683724"/>
              <a:gd name="connsiteX5" fmla="*/ 170931 w 793120"/>
              <a:gd name="connsiteY5" fmla="*/ 683724 h 683724"/>
              <a:gd name="connsiteX6" fmla="*/ 0 w 793120"/>
              <a:gd name="connsiteY6" fmla="*/ 341862 h 683724"/>
              <a:gd name="connsiteX0" fmla="*/ 0 w 816122"/>
              <a:gd name="connsiteY0" fmla="*/ 378324 h 683724"/>
              <a:gd name="connsiteX1" fmla="*/ 193933 w 816122"/>
              <a:gd name="connsiteY1" fmla="*/ 0 h 683724"/>
              <a:gd name="connsiteX2" fmla="*/ 645191 w 816122"/>
              <a:gd name="connsiteY2" fmla="*/ 0 h 683724"/>
              <a:gd name="connsiteX3" fmla="*/ 816122 w 816122"/>
              <a:gd name="connsiteY3" fmla="*/ 341862 h 683724"/>
              <a:gd name="connsiteX4" fmla="*/ 645191 w 816122"/>
              <a:gd name="connsiteY4" fmla="*/ 683724 h 683724"/>
              <a:gd name="connsiteX5" fmla="*/ 193933 w 816122"/>
              <a:gd name="connsiteY5" fmla="*/ 683724 h 683724"/>
              <a:gd name="connsiteX6" fmla="*/ 0 w 816122"/>
              <a:gd name="connsiteY6" fmla="*/ 378324 h 683724"/>
              <a:gd name="connsiteX0" fmla="*/ 0 w 816122"/>
              <a:gd name="connsiteY0" fmla="*/ 378324 h 734629"/>
              <a:gd name="connsiteX1" fmla="*/ 193933 w 816122"/>
              <a:gd name="connsiteY1" fmla="*/ 0 h 734629"/>
              <a:gd name="connsiteX2" fmla="*/ 645191 w 816122"/>
              <a:gd name="connsiteY2" fmla="*/ 0 h 734629"/>
              <a:gd name="connsiteX3" fmla="*/ 816122 w 816122"/>
              <a:gd name="connsiteY3" fmla="*/ 341862 h 734629"/>
              <a:gd name="connsiteX4" fmla="*/ 645191 w 816122"/>
              <a:gd name="connsiteY4" fmla="*/ 683724 h 734629"/>
              <a:gd name="connsiteX5" fmla="*/ 221528 w 816122"/>
              <a:gd name="connsiteY5" fmla="*/ 734629 h 734629"/>
              <a:gd name="connsiteX6" fmla="*/ 0 w 816122"/>
              <a:gd name="connsiteY6" fmla="*/ 378324 h 734629"/>
              <a:gd name="connsiteX0" fmla="*/ 0 w 816122"/>
              <a:gd name="connsiteY0" fmla="*/ 378324 h 734629"/>
              <a:gd name="connsiteX1" fmla="*/ 193933 w 816122"/>
              <a:gd name="connsiteY1" fmla="*/ 0 h 734629"/>
              <a:gd name="connsiteX2" fmla="*/ 645191 w 816122"/>
              <a:gd name="connsiteY2" fmla="*/ 0 h 734629"/>
              <a:gd name="connsiteX3" fmla="*/ 816122 w 816122"/>
              <a:gd name="connsiteY3" fmla="*/ 341862 h 734629"/>
              <a:gd name="connsiteX4" fmla="*/ 637753 w 816122"/>
              <a:gd name="connsiteY4" fmla="*/ 713984 h 734629"/>
              <a:gd name="connsiteX5" fmla="*/ 221528 w 816122"/>
              <a:gd name="connsiteY5" fmla="*/ 734629 h 734629"/>
              <a:gd name="connsiteX6" fmla="*/ 0 w 816122"/>
              <a:gd name="connsiteY6" fmla="*/ 378324 h 734629"/>
              <a:gd name="connsiteX0" fmla="*/ 0 w 826107"/>
              <a:gd name="connsiteY0" fmla="*/ 378324 h 734629"/>
              <a:gd name="connsiteX1" fmla="*/ 193933 w 826107"/>
              <a:gd name="connsiteY1" fmla="*/ 0 h 734629"/>
              <a:gd name="connsiteX2" fmla="*/ 645191 w 826107"/>
              <a:gd name="connsiteY2" fmla="*/ 0 h 734629"/>
              <a:gd name="connsiteX3" fmla="*/ 826107 w 826107"/>
              <a:gd name="connsiteY3" fmla="*/ 358355 h 734629"/>
              <a:gd name="connsiteX4" fmla="*/ 637753 w 826107"/>
              <a:gd name="connsiteY4" fmla="*/ 713984 h 734629"/>
              <a:gd name="connsiteX5" fmla="*/ 221528 w 826107"/>
              <a:gd name="connsiteY5" fmla="*/ 734629 h 734629"/>
              <a:gd name="connsiteX6" fmla="*/ 0 w 826107"/>
              <a:gd name="connsiteY6" fmla="*/ 378324 h 734629"/>
              <a:gd name="connsiteX0" fmla="*/ 0 w 826107"/>
              <a:gd name="connsiteY0" fmla="*/ 381051 h 737356"/>
              <a:gd name="connsiteX1" fmla="*/ 193933 w 826107"/>
              <a:gd name="connsiteY1" fmla="*/ 2727 h 737356"/>
              <a:gd name="connsiteX2" fmla="*/ 617785 w 826107"/>
              <a:gd name="connsiteY2" fmla="*/ 0 h 737356"/>
              <a:gd name="connsiteX3" fmla="*/ 826107 w 826107"/>
              <a:gd name="connsiteY3" fmla="*/ 361082 h 737356"/>
              <a:gd name="connsiteX4" fmla="*/ 637753 w 826107"/>
              <a:gd name="connsiteY4" fmla="*/ 716711 h 737356"/>
              <a:gd name="connsiteX5" fmla="*/ 221528 w 826107"/>
              <a:gd name="connsiteY5" fmla="*/ 737356 h 737356"/>
              <a:gd name="connsiteX6" fmla="*/ 0 w 826107"/>
              <a:gd name="connsiteY6" fmla="*/ 381051 h 737356"/>
              <a:gd name="connsiteX0" fmla="*/ 0 w 826107"/>
              <a:gd name="connsiteY0" fmla="*/ 381051 h 737356"/>
              <a:gd name="connsiteX1" fmla="*/ 202925 w 826107"/>
              <a:gd name="connsiteY1" fmla="*/ 6943 h 737356"/>
              <a:gd name="connsiteX2" fmla="*/ 617785 w 826107"/>
              <a:gd name="connsiteY2" fmla="*/ 0 h 737356"/>
              <a:gd name="connsiteX3" fmla="*/ 826107 w 826107"/>
              <a:gd name="connsiteY3" fmla="*/ 361082 h 737356"/>
              <a:gd name="connsiteX4" fmla="*/ 637753 w 826107"/>
              <a:gd name="connsiteY4" fmla="*/ 716711 h 737356"/>
              <a:gd name="connsiteX5" fmla="*/ 221528 w 826107"/>
              <a:gd name="connsiteY5" fmla="*/ 737356 h 737356"/>
              <a:gd name="connsiteX6" fmla="*/ 0 w 826107"/>
              <a:gd name="connsiteY6" fmla="*/ 381051 h 737356"/>
              <a:gd name="connsiteX0" fmla="*/ 0 w 832964"/>
              <a:gd name="connsiteY0" fmla="*/ 381051 h 737356"/>
              <a:gd name="connsiteX1" fmla="*/ 202925 w 832964"/>
              <a:gd name="connsiteY1" fmla="*/ 6943 h 737356"/>
              <a:gd name="connsiteX2" fmla="*/ 617785 w 832964"/>
              <a:gd name="connsiteY2" fmla="*/ 0 h 737356"/>
              <a:gd name="connsiteX3" fmla="*/ 832964 w 832964"/>
              <a:gd name="connsiteY3" fmla="*/ 357815 h 737356"/>
              <a:gd name="connsiteX4" fmla="*/ 637753 w 832964"/>
              <a:gd name="connsiteY4" fmla="*/ 716711 h 737356"/>
              <a:gd name="connsiteX5" fmla="*/ 221528 w 832964"/>
              <a:gd name="connsiteY5" fmla="*/ 737356 h 737356"/>
              <a:gd name="connsiteX6" fmla="*/ 0 w 832964"/>
              <a:gd name="connsiteY6" fmla="*/ 381051 h 737356"/>
              <a:gd name="connsiteX0" fmla="*/ 0 w 832964"/>
              <a:gd name="connsiteY0" fmla="*/ 381051 h 736980"/>
              <a:gd name="connsiteX1" fmla="*/ 202925 w 832964"/>
              <a:gd name="connsiteY1" fmla="*/ 6943 h 736980"/>
              <a:gd name="connsiteX2" fmla="*/ 617785 w 832964"/>
              <a:gd name="connsiteY2" fmla="*/ 0 h 736980"/>
              <a:gd name="connsiteX3" fmla="*/ 832964 w 832964"/>
              <a:gd name="connsiteY3" fmla="*/ 357815 h 736980"/>
              <a:gd name="connsiteX4" fmla="*/ 637753 w 832964"/>
              <a:gd name="connsiteY4" fmla="*/ 716711 h 736980"/>
              <a:gd name="connsiteX5" fmla="*/ 212910 w 832964"/>
              <a:gd name="connsiteY5" fmla="*/ 736980 h 736980"/>
              <a:gd name="connsiteX6" fmla="*/ 0 w 832964"/>
              <a:gd name="connsiteY6" fmla="*/ 381051 h 736980"/>
              <a:gd name="connsiteX0" fmla="*/ 0 w 832964"/>
              <a:gd name="connsiteY0" fmla="*/ 381051 h 735059"/>
              <a:gd name="connsiteX1" fmla="*/ 202925 w 832964"/>
              <a:gd name="connsiteY1" fmla="*/ 6943 h 735059"/>
              <a:gd name="connsiteX2" fmla="*/ 617785 w 832964"/>
              <a:gd name="connsiteY2" fmla="*/ 0 h 735059"/>
              <a:gd name="connsiteX3" fmla="*/ 832964 w 832964"/>
              <a:gd name="connsiteY3" fmla="*/ 357815 h 735059"/>
              <a:gd name="connsiteX4" fmla="*/ 637753 w 832964"/>
              <a:gd name="connsiteY4" fmla="*/ 716711 h 735059"/>
              <a:gd name="connsiteX5" fmla="*/ 214544 w 832964"/>
              <a:gd name="connsiteY5" fmla="*/ 735059 h 735059"/>
              <a:gd name="connsiteX6" fmla="*/ 0 w 832964"/>
              <a:gd name="connsiteY6" fmla="*/ 381051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964" h="735059">
                <a:moveTo>
                  <a:pt x="0" y="381051"/>
                </a:moveTo>
                <a:lnTo>
                  <a:pt x="202925" y="6943"/>
                </a:lnTo>
                <a:lnTo>
                  <a:pt x="617785" y="0"/>
                </a:lnTo>
                <a:lnTo>
                  <a:pt x="832964" y="357815"/>
                </a:lnTo>
                <a:lnTo>
                  <a:pt x="637753" y="716711"/>
                </a:lnTo>
                <a:lnTo>
                  <a:pt x="214544" y="735059"/>
                </a:lnTo>
                <a:lnTo>
                  <a:pt x="0" y="381051"/>
                </a:lnTo>
                <a:close/>
              </a:path>
            </a:pathLst>
          </a:custGeom>
          <a:noFill/>
          <a:ln w="53975">
            <a:solidFill>
              <a:schemeClr val="accent1">
                <a:alpha val="63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80" name="Synaptic logo" descr="A picture containing clock&#10;&#10;Description automatically generated">
            <a:extLst>
              <a:ext uri="{FF2B5EF4-FFF2-40B4-BE49-F238E27FC236}">
                <a16:creationId xmlns:a16="http://schemas.microsoft.com/office/drawing/2014/main" id="{FEE07514-E758-4D3E-A391-18BE63324C5F}"/>
              </a:ext>
            </a:extLst>
          </p:cNvPr>
          <p:cNvPicPr>
            <a:picLocks noChangeAspect="1"/>
          </p:cNvPicPr>
          <p:nvPr/>
        </p:nvPicPr>
        <p:blipFill>
          <a:blip r:embed="rId3"/>
          <a:stretch>
            <a:fillRect/>
          </a:stretch>
        </p:blipFill>
        <p:spPr>
          <a:xfrm>
            <a:off x="7283581" y="1711880"/>
            <a:ext cx="478489" cy="478485"/>
          </a:xfrm>
          <a:prstGeom prst="rect">
            <a:avLst/>
          </a:prstGeom>
          <a:effectLst/>
        </p:spPr>
      </p:pic>
      <p:sp>
        <p:nvSpPr>
          <p:cNvPr id="83" name="TextBox 82">
            <a:extLst>
              <a:ext uri="{FF2B5EF4-FFF2-40B4-BE49-F238E27FC236}">
                <a16:creationId xmlns:a16="http://schemas.microsoft.com/office/drawing/2014/main" id="{89C9F5A0-924B-4266-923A-D07B503006DE}"/>
              </a:ext>
            </a:extLst>
          </p:cNvPr>
          <p:cNvSpPr txBox="1"/>
          <p:nvPr/>
        </p:nvSpPr>
        <p:spPr>
          <a:xfrm>
            <a:off x="3522228" y="1163529"/>
            <a:ext cx="8081509" cy="4582867"/>
          </a:xfrm>
          <a:prstGeom prst="rect">
            <a:avLst/>
          </a:prstGeom>
          <a:noFill/>
        </p:spPr>
        <p:txBody>
          <a:bodyPr vert="horz" wrap="none" lIns="0" tIns="0" rIns="0" bIns="0" rtlCol="0" anchor="t" anchorCtr="0">
            <a:prstTxWarp prst="textArchUp">
              <a:avLst>
                <a:gd name="adj" fmla="val 1080000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6E6E6">
                    <a:lumMod val="50000"/>
                  </a:srgbClr>
                </a:solidFill>
                <a:effectLst/>
                <a:uLnTx/>
                <a:uFillTx/>
                <a:latin typeface="Segoe UI Semibold"/>
                <a:ea typeface="+mn-ea"/>
                <a:cs typeface="+mn-cs"/>
              </a:rPr>
              <a:t>Data Engineering  -  Data Warehousing  - Data Science  -  </a:t>
            </a:r>
            <a:r>
              <a:rPr kumimoji="0" lang="en-US" sz="1100" b="0" i="0" u="none" strike="noStrike" kern="1200" cap="none" spc="0" normalizeH="0" baseline="0" noProof="0">
                <a:ln>
                  <a:noFill/>
                </a:ln>
                <a:solidFill>
                  <a:srgbClr val="50E6FF"/>
                </a:solidFill>
                <a:effectLst/>
                <a:uLnTx/>
                <a:uFillTx/>
                <a:latin typeface="Segoe UI Semibold"/>
                <a:ea typeface="+mn-ea"/>
                <a:cs typeface="+mn-cs"/>
              </a:rPr>
              <a:t>Telemetry Analytics  </a:t>
            </a:r>
            <a:r>
              <a:rPr kumimoji="0" lang="en-US" sz="1000" b="0" i="0" u="none" strike="noStrike" kern="1200" cap="none" spc="0" normalizeH="0" baseline="0" noProof="0">
                <a:ln>
                  <a:noFill/>
                </a:ln>
                <a:solidFill>
                  <a:srgbClr val="E6E6E6">
                    <a:lumMod val="50000"/>
                  </a:srgbClr>
                </a:solidFill>
                <a:effectLst/>
                <a:uLnTx/>
                <a:uFillTx/>
                <a:latin typeface="Segoe UI Semibold"/>
                <a:ea typeface="+mn-ea"/>
                <a:cs typeface="+mn-cs"/>
              </a:rPr>
              <a:t>-  Streaming Analytics  -  Intelligent Apps    </a:t>
            </a:r>
          </a:p>
        </p:txBody>
      </p:sp>
      <p:pic>
        <p:nvPicPr>
          <p:cNvPr id="33" name="Picture 32">
            <a:extLst>
              <a:ext uri="{FF2B5EF4-FFF2-40B4-BE49-F238E27FC236}">
                <a16:creationId xmlns:a16="http://schemas.microsoft.com/office/drawing/2014/main" id="{8E925F3E-20DC-4546-A50B-8269CF4793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04194" y="3578217"/>
            <a:ext cx="682922" cy="524623"/>
          </a:xfrm>
          <a:prstGeom prst="rect">
            <a:avLst/>
          </a:prstGeom>
        </p:spPr>
      </p:pic>
      <p:sp>
        <p:nvSpPr>
          <p:cNvPr id="11" name="Oval 10">
            <a:extLst>
              <a:ext uri="{FF2B5EF4-FFF2-40B4-BE49-F238E27FC236}">
                <a16:creationId xmlns:a16="http://schemas.microsoft.com/office/drawing/2014/main" id="{C91BA7E8-DA09-41FE-9842-77D41B1ADFE5}"/>
              </a:ext>
            </a:extLst>
          </p:cNvPr>
          <p:cNvSpPr/>
          <p:nvPr/>
        </p:nvSpPr>
        <p:spPr bwMode="auto">
          <a:xfrm>
            <a:off x="9378286" y="3781118"/>
            <a:ext cx="596170" cy="596170"/>
          </a:xfrm>
          <a:prstGeom prst="ellipse">
            <a:avLst/>
          </a:prstGeom>
          <a:solidFill>
            <a:schemeClr val="bg1"/>
          </a:solid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outerShdw blurRad="127000" dir="5400000" algn="ctr" rotWithShape="0">
                  <a:srgbClr val="000000">
                    <a:alpha val="45000"/>
                  </a:srgbClr>
                </a:outerShdw>
              </a:effectLst>
              <a:uLnTx/>
              <a:uFillTx/>
              <a:latin typeface="Segoe UI Semibold"/>
              <a:ea typeface="+mn-ea"/>
              <a:cs typeface="+mn-cs"/>
            </a:endParaRPr>
          </a:p>
        </p:txBody>
      </p:sp>
      <p:sp>
        <p:nvSpPr>
          <p:cNvPr id="12" name="arrow_16">
            <a:extLst>
              <a:ext uri="{FF2B5EF4-FFF2-40B4-BE49-F238E27FC236}">
                <a16:creationId xmlns:a16="http://schemas.microsoft.com/office/drawing/2014/main" id="{01B4EFE7-7A6C-4F8C-BBE2-9957E4BE8BCC}"/>
              </a:ext>
            </a:extLst>
          </p:cNvPr>
          <p:cNvSpPr>
            <a:spLocks noChangeAspect="1" noEditPoints="1"/>
          </p:cNvSpPr>
          <p:nvPr/>
        </p:nvSpPr>
        <p:spPr bwMode="auto">
          <a:xfrm>
            <a:off x="9663478" y="3918925"/>
            <a:ext cx="431108" cy="317749"/>
          </a:xfrm>
          <a:custGeom>
            <a:avLst/>
            <a:gdLst>
              <a:gd name="T0" fmla="*/ 347 w 347"/>
              <a:gd name="T1" fmla="*/ 206 h 254"/>
              <a:gd name="T2" fmla="*/ 182 w 347"/>
              <a:gd name="T3" fmla="*/ 151 h 254"/>
              <a:gd name="T4" fmla="*/ 135 w 347"/>
              <a:gd name="T5" fmla="*/ 101 h 254"/>
              <a:gd name="T6" fmla="*/ 0 w 347"/>
              <a:gd name="T7" fmla="*/ 47 h 254"/>
              <a:gd name="T8" fmla="*/ 347 w 347"/>
              <a:gd name="T9" fmla="*/ 48 h 254"/>
              <a:gd name="T10" fmla="*/ 158 w 347"/>
              <a:gd name="T11" fmla="*/ 130 h 254"/>
              <a:gd name="T12" fmla="*/ 0 w 347"/>
              <a:gd name="T13" fmla="*/ 207 h 254"/>
              <a:gd name="T14" fmla="*/ 299 w 347"/>
              <a:gd name="T15" fmla="*/ 95 h 254"/>
              <a:gd name="T16" fmla="*/ 347 w 347"/>
              <a:gd name="T17" fmla="*/ 48 h 254"/>
              <a:gd name="T18" fmla="*/ 299 w 347"/>
              <a:gd name="T19" fmla="*/ 0 h 254"/>
              <a:gd name="T20" fmla="*/ 299 w 347"/>
              <a:gd name="T21" fmla="*/ 254 h 254"/>
              <a:gd name="T22" fmla="*/ 347 w 347"/>
              <a:gd name="T23" fmla="*/ 206 h 254"/>
              <a:gd name="T24" fmla="*/ 299 w 347"/>
              <a:gd name="T25" fmla="*/ 15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7" h="254">
                <a:moveTo>
                  <a:pt x="347" y="206"/>
                </a:moveTo>
                <a:cubicBezTo>
                  <a:pt x="258" y="212"/>
                  <a:pt x="213" y="183"/>
                  <a:pt x="182" y="151"/>
                </a:cubicBezTo>
                <a:moveTo>
                  <a:pt x="135" y="101"/>
                </a:moveTo>
                <a:cubicBezTo>
                  <a:pt x="74" y="47"/>
                  <a:pt x="0" y="47"/>
                  <a:pt x="0" y="47"/>
                </a:cubicBezTo>
                <a:moveTo>
                  <a:pt x="347" y="48"/>
                </a:moveTo>
                <a:cubicBezTo>
                  <a:pt x="232" y="41"/>
                  <a:pt x="190" y="91"/>
                  <a:pt x="158" y="130"/>
                </a:cubicBezTo>
                <a:cubicBezTo>
                  <a:pt x="94" y="207"/>
                  <a:pt x="0" y="207"/>
                  <a:pt x="0" y="207"/>
                </a:cubicBezTo>
                <a:moveTo>
                  <a:pt x="299" y="95"/>
                </a:moveTo>
                <a:cubicBezTo>
                  <a:pt x="347" y="48"/>
                  <a:pt x="347" y="48"/>
                  <a:pt x="347" y="48"/>
                </a:cubicBezTo>
                <a:cubicBezTo>
                  <a:pt x="299" y="0"/>
                  <a:pt x="299" y="0"/>
                  <a:pt x="299" y="0"/>
                </a:cubicBezTo>
                <a:moveTo>
                  <a:pt x="299" y="254"/>
                </a:moveTo>
                <a:cubicBezTo>
                  <a:pt x="347" y="206"/>
                  <a:pt x="347" y="206"/>
                  <a:pt x="347" y="206"/>
                </a:cubicBezTo>
                <a:cubicBezTo>
                  <a:pt x="299" y="158"/>
                  <a:pt x="299" y="158"/>
                  <a:pt x="299" y="158"/>
                </a:cubicBezTo>
              </a:path>
            </a:pathLst>
          </a:custGeom>
          <a:no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pic>
        <p:nvPicPr>
          <p:cNvPr id="26" name="Picture 25" descr="Icon&#10;&#10;Description automatically generated">
            <a:extLst>
              <a:ext uri="{FF2B5EF4-FFF2-40B4-BE49-F238E27FC236}">
                <a16:creationId xmlns:a16="http://schemas.microsoft.com/office/drawing/2014/main" id="{A8F2D0F9-6EA5-4371-941D-36947B5D55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0953" y="4655650"/>
            <a:ext cx="259213" cy="259213"/>
          </a:xfrm>
          <a:prstGeom prst="rect">
            <a:avLst/>
          </a:prstGeom>
        </p:spPr>
      </p:pic>
      <p:pic>
        <p:nvPicPr>
          <p:cNvPr id="27" name="Graphic 22">
            <a:extLst>
              <a:ext uri="{FF2B5EF4-FFF2-40B4-BE49-F238E27FC236}">
                <a16:creationId xmlns:a16="http://schemas.microsoft.com/office/drawing/2014/main" id="{B2FD8984-38DC-46DA-B6D4-19BFD3868E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74242" y="3128626"/>
            <a:ext cx="439698" cy="439698"/>
          </a:xfrm>
          <a:prstGeom prst="rect">
            <a:avLst/>
          </a:prstGeom>
        </p:spPr>
      </p:pic>
      <p:pic>
        <p:nvPicPr>
          <p:cNvPr id="28" name="Picture 2" descr="Azure Machine Learning - Visual Studio Marketplace">
            <a:extLst>
              <a:ext uri="{FF2B5EF4-FFF2-40B4-BE49-F238E27FC236}">
                <a16:creationId xmlns:a16="http://schemas.microsoft.com/office/drawing/2014/main" id="{62F50AFC-89BF-4BBD-A3FB-14757EB6D8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85677" y="4208611"/>
            <a:ext cx="259213" cy="278913"/>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3380C006-A92E-4601-B86B-7ABB0CED4356}"/>
              </a:ext>
            </a:extLst>
          </p:cNvPr>
          <p:cNvSpPr/>
          <p:nvPr/>
        </p:nvSpPr>
        <p:spPr bwMode="auto">
          <a:xfrm>
            <a:off x="10256822" y="3082822"/>
            <a:ext cx="874539" cy="2000167"/>
          </a:xfrm>
          <a:prstGeom prst="rect">
            <a:avLst/>
          </a:prstGeom>
          <a:noFill/>
          <a:ln w="2222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Rectangle 29">
            <a:extLst>
              <a:ext uri="{FF2B5EF4-FFF2-40B4-BE49-F238E27FC236}">
                <a16:creationId xmlns:a16="http://schemas.microsoft.com/office/drawing/2014/main" id="{908EB7D8-6470-4FD8-BE60-B2DF78016557}"/>
              </a:ext>
            </a:extLst>
          </p:cNvPr>
          <p:cNvSpPr/>
          <p:nvPr/>
        </p:nvSpPr>
        <p:spPr bwMode="auto">
          <a:xfrm>
            <a:off x="5555098" y="2877917"/>
            <a:ext cx="3754764" cy="36367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Azure Synapse Studio</a:t>
            </a:r>
          </a:p>
        </p:txBody>
      </p:sp>
      <p:sp>
        <p:nvSpPr>
          <p:cNvPr id="31" name="Rectangle 30">
            <a:extLst>
              <a:ext uri="{FF2B5EF4-FFF2-40B4-BE49-F238E27FC236}">
                <a16:creationId xmlns:a16="http://schemas.microsoft.com/office/drawing/2014/main" id="{AC5537A2-29D5-42B0-ABEF-DAFCCCCEFAA3}"/>
              </a:ext>
            </a:extLst>
          </p:cNvPr>
          <p:cNvSpPr/>
          <p:nvPr/>
        </p:nvSpPr>
        <p:spPr bwMode="auto">
          <a:xfrm>
            <a:off x="5554133" y="3279917"/>
            <a:ext cx="702390" cy="363675"/>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Integration</a:t>
            </a:r>
          </a:p>
        </p:txBody>
      </p:sp>
      <p:sp>
        <p:nvSpPr>
          <p:cNvPr id="32" name="Rectangle 31">
            <a:extLst>
              <a:ext uri="{FF2B5EF4-FFF2-40B4-BE49-F238E27FC236}">
                <a16:creationId xmlns:a16="http://schemas.microsoft.com/office/drawing/2014/main" id="{5840687A-F811-452E-935F-D4C1C93F927E}"/>
              </a:ext>
            </a:extLst>
          </p:cNvPr>
          <p:cNvSpPr/>
          <p:nvPr/>
        </p:nvSpPr>
        <p:spPr bwMode="auto">
          <a:xfrm>
            <a:off x="6317467" y="3279917"/>
            <a:ext cx="702390" cy="363675"/>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Management</a:t>
            </a:r>
          </a:p>
        </p:txBody>
      </p:sp>
      <p:sp>
        <p:nvSpPr>
          <p:cNvPr id="34" name="Rectangle 33">
            <a:extLst>
              <a:ext uri="{FF2B5EF4-FFF2-40B4-BE49-F238E27FC236}">
                <a16:creationId xmlns:a16="http://schemas.microsoft.com/office/drawing/2014/main" id="{5D0369AB-D895-49C0-BAE8-A5A4974FF10B}"/>
              </a:ext>
            </a:extLst>
          </p:cNvPr>
          <p:cNvSpPr/>
          <p:nvPr/>
        </p:nvSpPr>
        <p:spPr bwMode="auto">
          <a:xfrm>
            <a:off x="7080803" y="3279917"/>
            <a:ext cx="702390" cy="363675"/>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Monitoring</a:t>
            </a:r>
          </a:p>
        </p:txBody>
      </p:sp>
      <p:sp>
        <p:nvSpPr>
          <p:cNvPr id="35" name="Rectangle 34">
            <a:extLst>
              <a:ext uri="{FF2B5EF4-FFF2-40B4-BE49-F238E27FC236}">
                <a16:creationId xmlns:a16="http://schemas.microsoft.com/office/drawing/2014/main" id="{8420A4AF-9EB1-42EC-BEB4-3DF91D6A00D3}"/>
              </a:ext>
            </a:extLst>
          </p:cNvPr>
          <p:cNvSpPr/>
          <p:nvPr/>
        </p:nvSpPr>
        <p:spPr bwMode="auto">
          <a:xfrm>
            <a:off x="7844137" y="3279917"/>
            <a:ext cx="702390" cy="363675"/>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Security</a:t>
            </a:r>
          </a:p>
        </p:txBody>
      </p:sp>
      <p:sp>
        <p:nvSpPr>
          <p:cNvPr id="36" name="Rectangle 35">
            <a:extLst>
              <a:ext uri="{FF2B5EF4-FFF2-40B4-BE49-F238E27FC236}">
                <a16:creationId xmlns:a16="http://schemas.microsoft.com/office/drawing/2014/main" id="{F034FD55-9E4A-463B-AADB-D0A177BFB39C}"/>
              </a:ext>
            </a:extLst>
          </p:cNvPr>
          <p:cNvSpPr/>
          <p:nvPr/>
        </p:nvSpPr>
        <p:spPr bwMode="auto">
          <a:xfrm>
            <a:off x="8607472" y="3279917"/>
            <a:ext cx="702390" cy="363675"/>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DevOps</a:t>
            </a:r>
          </a:p>
        </p:txBody>
      </p:sp>
      <p:sp>
        <p:nvSpPr>
          <p:cNvPr id="37" name="Rectangle 36">
            <a:extLst>
              <a:ext uri="{FF2B5EF4-FFF2-40B4-BE49-F238E27FC236}">
                <a16:creationId xmlns:a16="http://schemas.microsoft.com/office/drawing/2014/main" id="{B318EFA1-79C1-4947-9691-A523C5FC8074}"/>
              </a:ext>
            </a:extLst>
          </p:cNvPr>
          <p:cNvSpPr/>
          <p:nvPr/>
        </p:nvSpPr>
        <p:spPr bwMode="auto">
          <a:xfrm>
            <a:off x="5572504" y="3668401"/>
            <a:ext cx="3754764" cy="36367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Analytic runtimes</a:t>
            </a:r>
          </a:p>
        </p:txBody>
      </p:sp>
      <p:sp>
        <p:nvSpPr>
          <p:cNvPr id="38" name="Rectangle 37">
            <a:extLst>
              <a:ext uri="{FF2B5EF4-FFF2-40B4-BE49-F238E27FC236}">
                <a16:creationId xmlns:a16="http://schemas.microsoft.com/office/drawing/2014/main" id="{13BC34DE-2D0C-4319-934F-A4A6C4F92850}"/>
              </a:ext>
            </a:extLst>
          </p:cNvPr>
          <p:cNvSpPr/>
          <p:nvPr/>
        </p:nvSpPr>
        <p:spPr bwMode="auto">
          <a:xfrm>
            <a:off x="5572503" y="3984165"/>
            <a:ext cx="1210845" cy="36367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SQL</a:t>
            </a:r>
          </a:p>
        </p:txBody>
      </p:sp>
      <p:sp>
        <p:nvSpPr>
          <p:cNvPr id="39" name="Rectangle 38">
            <a:extLst>
              <a:ext uri="{FF2B5EF4-FFF2-40B4-BE49-F238E27FC236}">
                <a16:creationId xmlns:a16="http://schemas.microsoft.com/office/drawing/2014/main" id="{3EDE3F0A-94AC-418E-B078-EEF55C4D6D8F}"/>
              </a:ext>
            </a:extLst>
          </p:cNvPr>
          <p:cNvSpPr/>
          <p:nvPr/>
        </p:nvSpPr>
        <p:spPr bwMode="auto">
          <a:xfrm>
            <a:off x="6842053" y="3984165"/>
            <a:ext cx="1210845" cy="36367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0" name="Rectangle 39">
            <a:extLst>
              <a:ext uri="{FF2B5EF4-FFF2-40B4-BE49-F238E27FC236}">
                <a16:creationId xmlns:a16="http://schemas.microsoft.com/office/drawing/2014/main" id="{FFBE5290-EBD5-428B-B4AD-E95EAC46F93E}"/>
              </a:ext>
            </a:extLst>
          </p:cNvPr>
          <p:cNvSpPr/>
          <p:nvPr/>
        </p:nvSpPr>
        <p:spPr bwMode="auto">
          <a:xfrm>
            <a:off x="8099017" y="3984165"/>
            <a:ext cx="1210845" cy="36367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data explorer</a:t>
            </a:r>
          </a:p>
        </p:txBody>
      </p:sp>
      <p:sp>
        <p:nvSpPr>
          <p:cNvPr id="41" name="Rectangle 40">
            <a:extLst>
              <a:ext uri="{FF2B5EF4-FFF2-40B4-BE49-F238E27FC236}">
                <a16:creationId xmlns:a16="http://schemas.microsoft.com/office/drawing/2014/main" id="{A893A48D-A239-458F-BC27-8D6FFE0AED0E}"/>
              </a:ext>
            </a:extLst>
          </p:cNvPr>
          <p:cNvSpPr/>
          <p:nvPr/>
        </p:nvSpPr>
        <p:spPr bwMode="auto">
          <a:xfrm>
            <a:off x="5572503" y="2509976"/>
            <a:ext cx="3737357" cy="36367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Unified Experience</a:t>
            </a:r>
          </a:p>
        </p:txBody>
      </p:sp>
      <p:sp>
        <p:nvSpPr>
          <p:cNvPr id="42" name="Rectangle 41">
            <a:extLst>
              <a:ext uri="{FF2B5EF4-FFF2-40B4-BE49-F238E27FC236}">
                <a16:creationId xmlns:a16="http://schemas.microsoft.com/office/drawing/2014/main" id="{6C453C3E-593B-4859-B37C-BBBAE700A8DB}"/>
              </a:ext>
            </a:extLst>
          </p:cNvPr>
          <p:cNvSpPr/>
          <p:nvPr/>
        </p:nvSpPr>
        <p:spPr bwMode="auto">
          <a:xfrm>
            <a:off x="5164542" y="4439071"/>
            <a:ext cx="4549893" cy="1380128"/>
          </a:xfrm>
          <a:prstGeom prst="rect">
            <a:avLst/>
          </a:prstGeom>
          <a:solidFill>
            <a:schemeClr val="tx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3" name="Rectangle 42">
            <a:extLst>
              <a:ext uri="{FF2B5EF4-FFF2-40B4-BE49-F238E27FC236}">
                <a16:creationId xmlns:a16="http://schemas.microsoft.com/office/drawing/2014/main" id="{087E9F0B-C29E-40F3-A4A7-485FEF1F4A9D}"/>
              </a:ext>
            </a:extLst>
          </p:cNvPr>
          <p:cNvSpPr/>
          <p:nvPr/>
        </p:nvSpPr>
        <p:spPr bwMode="auto">
          <a:xfrm>
            <a:off x="5164541" y="4439071"/>
            <a:ext cx="4549893" cy="193800"/>
          </a:xfrm>
          <a:prstGeom prst="rect">
            <a:avLst/>
          </a:prstGeom>
          <a:solidFill>
            <a:schemeClr val="tx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Semantic Layer – Common Data Model</a:t>
            </a:r>
          </a:p>
        </p:txBody>
      </p:sp>
      <p:sp>
        <p:nvSpPr>
          <p:cNvPr id="44" name="Rectangle 43">
            <a:extLst>
              <a:ext uri="{FF2B5EF4-FFF2-40B4-BE49-F238E27FC236}">
                <a16:creationId xmlns:a16="http://schemas.microsoft.com/office/drawing/2014/main" id="{5621E22C-CBC9-4E5E-9F00-2C34B522E159}"/>
              </a:ext>
            </a:extLst>
          </p:cNvPr>
          <p:cNvSpPr/>
          <p:nvPr/>
        </p:nvSpPr>
        <p:spPr bwMode="auto">
          <a:xfrm>
            <a:off x="5295630" y="4756126"/>
            <a:ext cx="863847" cy="955681"/>
          </a:xfrm>
          <a:prstGeom prst="rect">
            <a:avLst/>
          </a:prstGeom>
          <a:solidFill>
            <a:schemeClr val="bg1">
              <a:alpha val="8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80" numCol="1" spcCol="0" rtlCol="0" fromWordArt="0" anchor="b" anchorCtr="1"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78D4">
                    <a:lumMod val="60000"/>
                    <a:lumOff val="40000"/>
                  </a:srgbClr>
                </a:solidFill>
                <a:effectLst/>
                <a:uLnTx/>
                <a:uFillTx/>
                <a:latin typeface="Segoe UI"/>
                <a:ea typeface="Segoe UI" pitchFamily="34" charset="0"/>
                <a:cs typeface="Segoe UI" pitchFamily="34" charset="0"/>
              </a:rPr>
              <a:t>Data</a:t>
            </a:r>
            <a:br>
              <a:rPr kumimoji="0" lang="en-US" sz="1200" b="0" i="0" u="none" strike="noStrike" kern="1200" cap="none" spc="0" normalizeH="0" baseline="0" noProof="0">
                <a:ln>
                  <a:noFill/>
                </a:ln>
                <a:solidFill>
                  <a:srgbClr val="0078D4">
                    <a:lumMod val="60000"/>
                    <a:lumOff val="40000"/>
                  </a:srgbClr>
                </a:solidFill>
                <a:effectLst/>
                <a:uLnTx/>
                <a:uFillTx/>
                <a:latin typeface="Segoe UI"/>
                <a:ea typeface="Segoe UI" pitchFamily="34" charset="0"/>
                <a:cs typeface="Segoe UI" pitchFamily="34" charset="0"/>
              </a:rPr>
            </a:br>
            <a:r>
              <a:rPr kumimoji="0" lang="en-US" sz="1200" b="0" i="0" u="none" strike="noStrike" kern="1200" cap="none" spc="0" normalizeH="0" baseline="0" noProof="0">
                <a:ln>
                  <a:noFill/>
                </a:ln>
                <a:solidFill>
                  <a:srgbClr val="0078D4">
                    <a:lumMod val="60000"/>
                    <a:lumOff val="40000"/>
                  </a:srgbClr>
                </a:solidFill>
                <a:effectLst/>
                <a:uLnTx/>
                <a:uFillTx/>
                <a:latin typeface="Segoe UI"/>
                <a:ea typeface="Segoe UI" pitchFamily="34" charset="0"/>
                <a:cs typeface="Segoe UI" pitchFamily="34" charset="0"/>
              </a:rPr>
              <a:t>Warehouse</a:t>
            </a:r>
          </a:p>
        </p:txBody>
      </p:sp>
      <p:pic>
        <p:nvPicPr>
          <p:cNvPr id="45" name="Picture 44" descr="A picture containing text, clipart&#10;&#10;Description automatically generated">
            <a:extLst>
              <a:ext uri="{FF2B5EF4-FFF2-40B4-BE49-F238E27FC236}">
                <a16:creationId xmlns:a16="http://schemas.microsoft.com/office/drawing/2014/main" id="{DF9C611E-129F-48C9-98C5-155C40FBC71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52676" y="4025880"/>
            <a:ext cx="747600" cy="282895"/>
          </a:xfrm>
          <a:prstGeom prst="rect">
            <a:avLst/>
          </a:prstGeom>
        </p:spPr>
      </p:pic>
      <p:sp>
        <p:nvSpPr>
          <p:cNvPr id="46" name="Rectangle 45">
            <a:extLst>
              <a:ext uri="{FF2B5EF4-FFF2-40B4-BE49-F238E27FC236}">
                <a16:creationId xmlns:a16="http://schemas.microsoft.com/office/drawing/2014/main" id="{36DB1BA1-C6E3-40D6-93DC-7F08A9903087}"/>
              </a:ext>
            </a:extLst>
          </p:cNvPr>
          <p:cNvSpPr/>
          <p:nvPr/>
        </p:nvSpPr>
        <p:spPr bwMode="auto">
          <a:xfrm>
            <a:off x="6218593" y="4756126"/>
            <a:ext cx="863847" cy="955681"/>
          </a:xfrm>
          <a:prstGeom prst="rect">
            <a:avLst/>
          </a:prstGeom>
          <a:solidFill>
            <a:schemeClr val="bg1">
              <a:alpha val="8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80" numCol="1" spcCol="0" rtlCol="0" fromWordArt="0" anchor="b" anchorCtr="1"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78D4">
                    <a:lumMod val="60000"/>
                    <a:lumOff val="40000"/>
                  </a:srgbClr>
                </a:solidFill>
                <a:effectLst/>
                <a:uLnTx/>
                <a:uFillTx/>
                <a:latin typeface="Segoe UI"/>
                <a:ea typeface="Segoe UI" pitchFamily="34" charset="0"/>
                <a:cs typeface="Segoe UI" pitchFamily="34" charset="0"/>
              </a:rPr>
              <a:t>Data</a:t>
            </a:r>
            <a:br>
              <a:rPr kumimoji="0" lang="en-US" sz="1200" b="0" i="0" u="none" strike="noStrike" kern="1200" cap="none" spc="0" normalizeH="0" baseline="0" noProof="0">
                <a:ln>
                  <a:noFill/>
                </a:ln>
                <a:solidFill>
                  <a:srgbClr val="0078D4">
                    <a:lumMod val="60000"/>
                    <a:lumOff val="40000"/>
                  </a:srgbClr>
                </a:solidFill>
                <a:effectLst/>
                <a:uLnTx/>
                <a:uFillTx/>
                <a:latin typeface="Segoe UI"/>
                <a:ea typeface="Segoe UI" pitchFamily="34" charset="0"/>
                <a:cs typeface="Segoe UI" pitchFamily="34" charset="0"/>
              </a:rPr>
            </a:br>
            <a:r>
              <a:rPr kumimoji="0" lang="en-US" sz="1200" b="0" i="0" u="none" strike="noStrike" kern="1200" cap="none" spc="0" normalizeH="0" baseline="0" noProof="0">
                <a:ln>
                  <a:noFill/>
                </a:ln>
                <a:solidFill>
                  <a:srgbClr val="0078D4">
                    <a:lumMod val="60000"/>
                    <a:lumOff val="40000"/>
                  </a:srgbClr>
                </a:solidFill>
                <a:effectLst/>
                <a:uLnTx/>
                <a:uFillTx/>
                <a:latin typeface="Segoe UI"/>
                <a:ea typeface="Segoe UI" pitchFamily="34" charset="0"/>
                <a:cs typeface="Segoe UI" pitchFamily="34" charset="0"/>
              </a:rPr>
              <a:t>Lake</a:t>
            </a:r>
          </a:p>
        </p:txBody>
      </p:sp>
      <p:sp>
        <p:nvSpPr>
          <p:cNvPr id="47" name="Rectangle 46">
            <a:extLst>
              <a:ext uri="{FF2B5EF4-FFF2-40B4-BE49-F238E27FC236}">
                <a16:creationId xmlns:a16="http://schemas.microsoft.com/office/drawing/2014/main" id="{C6C1CA02-4F5E-476A-A80D-B44960876969}"/>
              </a:ext>
            </a:extLst>
          </p:cNvPr>
          <p:cNvSpPr/>
          <p:nvPr/>
        </p:nvSpPr>
        <p:spPr bwMode="auto">
          <a:xfrm>
            <a:off x="7131254" y="4756126"/>
            <a:ext cx="863847" cy="955681"/>
          </a:xfrm>
          <a:prstGeom prst="rect">
            <a:avLst/>
          </a:prstGeom>
          <a:solidFill>
            <a:schemeClr val="bg1">
              <a:alpha val="8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80" numCol="1" spcCol="0" rtlCol="0" fromWordArt="0" anchor="b" anchorCtr="1"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78D4">
                    <a:lumMod val="60000"/>
                    <a:lumOff val="40000"/>
                  </a:srgbClr>
                </a:solidFill>
                <a:effectLst/>
                <a:uLnTx/>
                <a:uFillTx/>
                <a:latin typeface="Segoe UI"/>
                <a:ea typeface="Segoe UI" pitchFamily="34" charset="0"/>
                <a:cs typeface="Segoe UI" pitchFamily="34" charset="0"/>
              </a:rPr>
              <a:t>Event</a:t>
            </a:r>
            <a:br>
              <a:rPr kumimoji="0" lang="en-US" sz="1200" b="0" i="0" u="none" strike="noStrike" kern="1200" cap="none" spc="0" normalizeH="0" baseline="0" noProof="0">
                <a:ln>
                  <a:noFill/>
                </a:ln>
                <a:solidFill>
                  <a:srgbClr val="0078D4">
                    <a:lumMod val="60000"/>
                    <a:lumOff val="40000"/>
                  </a:srgbClr>
                </a:solidFill>
                <a:effectLst/>
                <a:uLnTx/>
                <a:uFillTx/>
                <a:latin typeface="Segoe UI"/>
                <a:ea typeface="Segoe UI" pitchFamily="34" charset="0"/>
                <a:cs typeface="Segoe UI" pitchFamily="34" charset="0"/>
              </a:rPr>
            </a:br>
            <a:r>
              <a:rPr kumimoji="0" lang="en-US" sz="1200" b="0" i="0" u="none" strike="noStrike" kern="1200" cap="none" spc="0" normalizeH="0" baseline="0" noProof="0">
                <a:ln>
                  <a:noFill/>
                </a:ln>
                <a:solidFill>
                  <a:srgbClr val="0078D4">
                    <a:lumMod val="60000"/>
                    <a:lumOff val="40000"/>
                  </a:srgbClr>
                </a:solidFill>
                <a:effectLst/>
                <a:uLnTx/>
                <a:uFillTx/>
                <a:latin typeface="Segoe UI"/>
                <a:ea typeface="Segoe UI" pitchFamily="34" charset="0"/>
                <a:cs typeface="Segoe UI" pitchFamily="34" charset="0"/>
              </a:rPr>
              <a:t>Brokers</a:t>
            </a:r>
          </a:p>
        </p:txBody>
      </p:sp>
      <p:sp>
        <p:nvSpPr>
          <p:cNvPr id="48" name="Rectangle 47">
            <a:extLst>
              <a:ext uri="{FF2B5EF4-FFF2-40B4-BE49-F238E27FC236}">
                <a16:creationId xmlns:a16="http://schemas.microsoft.com/office/drawing/2014/main" id="{875202E4-C363-445A-A790-763AEE590002}"/>
              </a:ext>
            </a:extLst>
          </p:cNvPr>
          <p:cNvSpPr/>
          <p:nvPr/>
        </p:nvSpPr>
        <p:spPr bwMode="auto">
          <a:xfrm>
            <a:off x="8042523" y="4756126"/>
            <a:ext cx="1527300" cy="457814"/>
          </a:xfrm>
          <a:prstGeom prst="rect">
            <a:avLst/>
          </a:prstGeom>
          <a:solidFill>
            <a:schemeClr val="bg1">
              <a:alpha val="8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b" anchorCtr="1"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78D4">
                    <a:lumMod val="60000"/>
                    <a:lumOff val="40000"/>
                  </a:srgbClr>
                </a:solidFill>
                <a:effectLst/>
                <a:uLnTx/>
                <a:uFillTx/>
                <a:latin typeface="Segoe UI"/>
                <a:ea typeface="Segoe UI" pitchFamily="34" charset="0"/>
                <a:cs typeface="Segoe UI" pitchFamily="34" charset="0"/>
              </a:rPr>
              <a:t>Azure Synapse Link</a:t>
            </a:r>
          </a:p>
        </p:txBody>
      </p:sp>
      <p:sp>
        <p:nvSpPr>
          <p:cNvPr id="49" name="Rectangle 48">
            <a:extLst>
              <a:ext uri="{FF2B5EF4-FFF2-40B4-BE49-F238E27FC236}">
                <a16:creationId xmlns:a16="http://schemas.microsoft.com/office/drawing/2014/main" id="{40331269-4D91-4C19-B084-BFA96817398D}"/>
              </a:ext>
            </a:extLst>
          </p:cNvPr>
          <p:cNvSpPr/>
          <p:nvPr/>
        </p:nvSpPr>
        <p:spPr bwMode="auto">
          <a:xfrm>
            <a:off x="8042522" y="5265345"/>
            <a:ext cx="768485" cy="457814"/>
          </a:xfrm>
          <a:prstGeom prst="rect">
            <a:avLst/>
          </a:prstGeom>
          <a:solidFill>
            <a:schemeClr val="bg1">
              <a:alpha val="8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78D4">
                    <a:lumMod val="60000"/>
                    <a:lumOff val="40000"/>
                  </a:srgbClr>
                </a:solidFill>
                <a:effectLst/>
                <a:uLnTx/>
                <a:uFillTx/>
                <a:latin typeface="Segoe UI"/>
                <a:ea typeface="Segoe UI" pitchFamily="34" charset="0"/>
                <a:cs typeface="Segoe UI" pitchFamily="34" charset="0"/>
              </a:rPr>
              <a:t>Cosmos DB</a:t>
            </a:r>
          </a:p>
        </p:txBody>
      </p:sp>
      <p:sp>
        <p:nvSpPr>
          <p:cNvPr id="51" name="Rectangle 50">
            <a:extLst>
              <a:ext uri="{FF2B5EF4-FFF2-40B4-BE49-F238E27FC236}">
                <a16:creationId xmlns:a16="http://schemas.microsoft.com/office/drawing/2014/main" id="{57CB3FCA-30B9-4943-AD2D-862D5396ADBF}"/>
              </a:ext>
            </a:extLst>
          </p:cNvPr>
          <p:cNvSpPr/>
          <p:nvPr/>
        </p:nvSpPr>
        <p:spPr bwMode="auto">
          <a:xfrm>
            <a:off x="8863703" y="5265345"/>
            <a:ext cx="704294" cy="457814"/>
          </a:xfrm>
          <a:prstGeom prst="rect">
            <a:avLst/>
          </a:prstGeom>
          <a:solidFill>
            <a:schemeClr val="bg1">
              <a:alpha val="8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78D4">
                  <a:lumMod val="60000"/>
                  <a:lumOff val="40000"/>
                </a:srgbClr>
              </a:solidFill>
              <a:effectLst/>
              <a:uLnTx/>
              <a:uFillTx/>
              <a:latin typeface="Segoe UI"/>
              <a:ea typeface="+mn-ea"/>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err="1">
                <a:ln>
                  <a:noFill/>
                </a:ln>
                <a:solidFill>
                  <a:srgbClr val="0078D4">
                    <a:lumMod val="60000"/>
                    <a:lumOff val="40000"/>
                  </a:srgbClr>
                </a:solidFill>
                <a:effectLst/>
                <a:uLnTx/>
                <a:uFillTx/>
                <a:latin typeface="Segoe UI"/>
                <a:ea typeface="+mn-ea"/>
                <a:cs typeface="Segoe UI" pitchFamily="34" charset="0"/>
              </a:rPr>
              <a:t>Dataverse</a:t>
            </a:r>
            <a:endParaRPr kumimoji="0" lang="en-US" sz="1200" b="0" i="0" u="none" strike="noStrike" kern="1200" cap="none" spc="0" normalizeH="0" baseline="0" noProof="0">
              <a:ln>
                <a:noFill/>
              </a:ln>
              <a:solidFill>
                <a:srgbClr val="0078D4">
                  <a:lumMod val="60000"/>
                  <a:lumOff val="40000"/>
                </a:srgbClr>
              </a:solidFill>
              <a:effectLst/>
              <a:uLnTx/>
              <a:uFillTx/>
              <a:latin typeface="Segoe UI"/>
              <a:ea typeface="+mn-ea"/>
              <a:cs typeface="Segoe UI" pitchFamily="34" charset="0"/>
            </a:endParaRPr>
          </a:p>
        </p:txBody>
      </p:sp>
      <p:grpSp>
        <p:nvGrpSpPr>
          <p:cNvPr id="53" name="Group 52">
            <a:extLst>
              <a:ext uri="{FF2B5EF4-FFF2-40B4-BE49-F238E27FC236}">
                <a16:creationId xmlns:a16="http://schemas.microsoft.com/office/drawing/2014/main" id="{5F5243EC-6B1E-46B8-8109-EED12A922343}"/>
              </a:ext>
            </a:extLst>
          </p:cNvPr>
          <p:cNvGrpSpPr/>
          <p:nvPr/>
        </p:nvGrpSpPr>
        <p:grpSpPr>
          <a:xfrm>
            <a:off x="7469503" y="4919836"/>
            <a:ext cx="187349" cy="188254"/>
            <a:chOff x="10151682" y="3345304"/>
            <a:chExt cx="2093032" cy="2103153"/>
          </a:xfrm>
        </p:grpSpPr>
        <p:grpSp>
          <p:nvGrpSpPr>
            <p:cNvPr id="55" name="Group 54">
              <a:extLst>
                <a:ext uri="{FF2B5EF4-FFF2-40B4-BE49-F238E27FC236}">
                  <a16:creationId xmlns:a16="http://schemas.microsoft.com/office/drawing/2014/main" id="{A666044A-3732-46DE-86E6-D136EFB1F726}"/>
                </a:ext>
              </a:extLst>
            </p:cNvPr>
            <p:cNvGrpSpPr/>
            <p:nvPr/>
          </p:nvGrpSpPr>
          <p:grpSpPr>
            <a:xfrm>
              <a:off x="10151682" y="3345304"/>
              <a:ext cx="2088687" cy="486657"/>
              <a:chOff x="10151682" y="3345304"/>
              <a:chExt cx="2088687" cy="486657"/>
            </a:xfrm>
          </p:grpSpPr>
          <p:sp>
            <p:nvSpPr>
              <p:cNvPr id="66" name="Rectangle: Rounded Corners 65">
                <a:extLst>
                  <a:ext uri="{FF2B5EF4-FFF2-40B4-BE49-F238E27FC236}">
                    <a16:creationId xmlns:a16="http://schemas.microsoft.com/office/drawing/2014/main" id="{7C267158-BF23-43B7-85D9-094A624DF3A5}"/>
                  </a:ext>
                </a:extLst>
              </p:cNvPr>
              <p:cNvSpPr/>
              <p:nvPr/>
            </p:nvSpPr>
            <p:spPr bwMode="auto">
              <a:xfrm>
                <a:off x="10151683" y="3345304"/>
                <a:ext cx="273161" cy="486657"/>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Rectangle: Rounded Corners 66">
                <a:extLst>
                  <a:ext uri="{FF2B5EF4-FFF2-40B4-BE49-F238E27FC236}">
                    <a16:creationId xmlns:a16="http://schemas.microsoft.com/office/drawing/2014/main" id="{005EE0DC-0C69-4EC5-AECD-589246824888}"/>
                  </a:ext>
                </a:extLst>
              </p:cNvPr>
              <p:cNvSpPr/>
              <p:nvPr/>
            </p:nvSpPr>
            <p:spPr bwMode="auto">
              <a:xfrm rot="5400000">
                <a:off x="11059446" y="2437544"/>
                <a:ext cx="273160" cy="2088687"/>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Rectangle: Rounded Corners 67">
                <a:extLst>
                  <a:ext uri="{FF2B5EF4-FFF2-40B4-BE49-F238E27FC236}">
                    <a16:creationId xmlns:a16="http://schemas.microsoft.com/office/drawing/2014/main" id="{48C1AD19-D2C5-4C2D-81CF-5889A3CA3ED5}"/>
                  </a:ext>
                </a:extLst>
              </p:cNvPr>
              <p:cNvSpPr/>
              <p:nvPr/>
            </p:nvSpPr>
            <p:spPr bwMode="auto">
              <a:xfrm>
                <a:off x="11967207" y="3345304"/>
                <a:ext cx="273161" cy="486657"/>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56" name="Rectangle: Rounded Corners 55">
              <a:extLst>
                <a:ext uri="{FF2B5EF4-FFF2-40B4-BE49-F238E27FC236}">
                  <a16:creationId xmlns:a16="http://schemas.microsoft.com/office/drawing/2014/main" id="{2BC9A5F9-DB1A-47C9-9A39-F7A2C9C9C1F1}"/>
                </a:ext>
              </a:extLst>
            </p:cNvPr>
            <p:cNvSpPr/>
            <p:nvPr/>
          </p:nvSpPr>
          <p:spPr bwMode="auto">
            <a:xfrm rot="16200000">
              <a:off x="10626242" y="3795222"/>
              <a:ext cx="285967" cy="359444"/>
            </a:xfrm>
            <a:prstGeom prst="roundRect">
              <a:avLst/>
            </a:prstGeom>
            <a:solidFill>
              <a:srgbClr val="B8D43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 name="Rectangle: Rounded Corners 56">
              <a:extLst>
                <a:ext uri="{FF2B5EF4-FFF2-40B4-BE49-F238E27FC236}">
                  <a16:creationId xmlns:a16="http://schemas.microsoft.com/office/drawing/2014/main" id="{A04EED67-4C8A-4EEC-8F46-284C7B09624A}"/>
                </a:ext>
              </a:extLst>
            </p:cNvPr>
            <p:cNvSpPr/>
            <p:nvPr/>
          </p:nvSpPr>
          <p:spPr bwMode="auto">
            <a:xfrm rot="16200000">
              <a:off x="10626242" y="4650968"/>
              <a:ext cx="285967" cy="359444"/>
            </a:xfrm>
            <a:prstGeom prst="roundRect">
              <a:avLst/>
            </a:prstGeom>
            <a:solidFill>
              <a:srgbClr val="B8D43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 name="Rectangle: Rounded Corners 57">
              <a:extLst>
                <a:ext uri="{FF2B5EF4-FFF2-40B4-BE49-F238E27FC236}">
                  <a16:creationId xmlns:a16="http://schemas.microsoft.com/office/drawing/2014/main" id="{375A4726-8344-4AE8-8D5B-C80D9CF3A5A3}"/>
                </a:ext>
              </a:extLst>
            </p:cNvPr>
            <p:cNvSpPr/>
            <p:nvPr/>
          </p:nvSpPr>
          <p:spPr bwMode="auto">
            <a:xfrm rot="16200000">
              <a:off x="10626242" y="4223095"/>
              <a:ext cx="285967" cy="359444"/>
            </a:xfrm>
            <a:prstGeom prst="roundRect">
              <a:avLst/>
            </a:prstGeom>
            <a:solidFill>
              <a:srgbClr val="B8D43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Rectangle: Rounded Corners 58">
              <a:extLst>
                <a:ext uri="{FF2B5EF4-FFF2-40B4-BE49-F238E27FC236}">
                  <a16:creationId xmlns:a16="http://schemas.microsoft.com/office/drawing/2014/main" id="{FC816809-2D1F-4301-850A-2BA427D0D0CC}"/>
                </a:ext>
              </a:extLst>
            </p:cNvPr>
            <p:cNvSpPr/>
            <p:nvPr/>
          </p:nvSpPr>
          <p:spPr bwMode="auto">
            <a:xfrm rot="16200000">
              <a:off x="11152155" y="4034885"/>
              <a:ext cx="285967" cy="359444"/>
            </a:xfrm>
            <a:prstGeom prst="roundRect">
              <a:avLst/>
            </a:prstGeom>
            <a:solidFill>
              <a:srgbClr val="B8D43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Rectangle: Rounded Corners 59">
              <a:extLst>
                <a:ext uri="{FF2B5EF4-FFF2-40B4-BE49-F238E27FC236}">
                  <a16:creationId xmlns:a16="http://schemas.microsoft.com/office/drawing/2014/main" id="{F9B736B5-F4FB-4912-8A0E-692C603AA99D}"/>
                </a:ext>
              </a:extLst>
            </p:cNvPr>
            <p:cNvSpPr/>
            <p:nvPr/>
          </p:nvSpPr>
          <p:spPr bwMode="auto">
            <a:xfrm rot="16200000">
              <a:off x="11152155" y="4462758"/>
              <a:ext cx="285967" cy="359444"/>
            </a:xfrm>
            <a:prstGeom prst="roundRect">
              <a:avLst/>
            </a:prstGeom>
            <a:solidFill>
              <a:srgbClr val="B8D43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Rectangle: Rounded Corners 60">
              <a:extLst>
                <a:ext uri="{FF2B5EF4-FFF2-40B4-BE49-F238E27FC236}">
                  <a16:creationId xmlns:a16="http://schemas.microsoft.com/office/drawing/2014/main" id="{2A2E00AC-725C-405D-8740-EB49B069E8F8}"/>
                </a:ext>
              </a:extLst>
            </p:cNvPr>
            <p:cNvSpPr/>
            <p:nvPr/>
          </p:nvSpPr>
          <p:spPr bwMode="auto">
            <a:xfrm rot="16200000">
              <a:off x="11646127" y="4238896"/>
              <a:ext cx="285967" cy="359444"/>
            </a:xfrm>
            <a:prstGeom prst="roundRect">
              <a:avLst/>
            </a:prstGeom>
            <a:solidFill>
              <a:srgbClr val="B8D43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2" name="Group 61">
              <a:extLst>
                <a:ext uri="{FF2B5EF4-FFF2-40B4-BE49-F238E27FC236}">
                  <a16:creationId xmlns:a16="http://schemas.microsoft.com/office/drawing/2014/main" id="{0B0F41C9-839F-4D17-A8EE-E6F317AE4368}"/>
                </a:ext>
              </a:extLst>
            </p:cNvPr>
            <p:cNvGrpSpPr/>
            <p:nvPr/>
          </p:nvGrpSpPr>
          <p:grpSpPr>
            <a:xfrm rot="10800000">
              <a:off x="10156029" y="4961800"/>
              <a:ext cx="2088685" cy="486657"/>
              <a:chOff x="9792233" y="4614073"/>
              <a:chExt cx="2088685" cy="486657"/>
            </a:xfrm>
          </p:grpSpPr>
          <p:sp>
            <p:nvSpPr>
              <p:cNvPr id="63" name="Rectangle: Rounded Corners 62">
                <a:extLst>
                  <a:ext uri="{FF2B5EF4-FFF2-40B4-BE49-F238E27FC236}">
                    <a16:creationId xmlns:a16="http://schemas.microsoft.com/office/drawing/2014/main" id="{6760CD11-33B7-45C5-BEBB-AF2B3B1530A5}"/>
                  </a:ext>
                </a:extLst>
              </p:cNvPr>
              <p:cNvSpPr/>
              <p:nvPr/>
            </p:nvSpPr>
            <p:spPr bwMode="auto">
              <a:xfrm>
                <a:off x="9792233" y="4614073"/>
                <a:ext cx="273161" cy="486657"/>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Rectangle: Rounded Corners 63">
                <a:extLst>
                  <a:ext uri="{FF2B5EF4-FFF2-40B4-BE49-F238E27FC236}">
                    <a16:creationId xmlns:a16="http://schemas.microsoft.com/office/drawing/2014/main" id="{E8CE78C4-3FD2-46D2-8BE5-C485772678C8}"/>
                  </a:ext>
                </a:extLst>
              </p:cNvPr>
              <p:cNvSpPr/>
              <p:nvPr/>
            </p:nvSpPr>
            <p:spPr bwMode="auto">
              <a:xfrm rot="5400000">
                <a:off x="10699995" y="3706313"/>
                <a:ext cx="273161" cy="2088684"/>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Rectangle: Rounded Corners 64">
                <a:extLst>
                  <a:ext uri="{FF2B5EF4-FFF2-40B4-BE49-F238E27FC236}">
                    <a16:creationId xmlns:a16="http://schemas.microsoft.com/office/drawing/2014/main" id="{75E21E17-0864-47AE-B9C1-4BCB66A5FD91}"/>
                  </a:ext>
                </a:extLst>
              </p:cNvPr>
              <p:cNvSpPr/>
              <p:nvPr/>
            </p:nvSpPr>
            <p:spPr bwMode="auto">
              <a:xfrm>
                <a:off x="11607757" y="4614073"/>
                <a:ext cx="273161" cy="486657"/>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pic>
        <p:nvPicPr>
          <p:cNvPr id="69" name="Picture 2" descr="See the source image">
            <a:extLst>
              <a:ext uri="{FF2B5EF4-FFF2-40B4-BE49-F238E27FC236}">
                <a16:creationId xmlns:a16="http://schemas.microsoft.com/office/drawing/2014/main" id="{5331E21D-B2AB-44AE-9B0B-B9C62B04B03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07771" y="4894180"/>
            <a:ext cx="239565" cy="23956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a:extLst>
              <a:ext uri="{FF2B5EF4-FFF2-40B4-BE49-F238E27FC236}">
                <a16:creationId xmlns:a16="http://schemas.microsoft.com/office/drawing/2014/main" id="{849BE9CC-48ED-4536-8B31-BB1534BF6683}"/>
              </a:ext>
            </a:extLst>
          </p:cNvPr>
          <p:cNvPicPr>
            <a:picLocks noChangeAspect="1"/>
          </p:cNvPicPr>
          <p:nvPr/>
        </p:nvPicPr>
        <p:blipFill>
          <a:blip r:embed="rId11"/>
          <a:stretch>
            <a:fillRect/>
          </a:stretch>
        </p:blipFill>
        <p:spPr>
          <a:xfrm>
            <a:off x="6551494" y="4887728"/>
            <a:ext cx="198047" cy="252469"/>
          </a:xfrm>
          <a:prstGeom prst="rect">
            <a:avLst/>
          </a:prstGeom>
        </p:spPr>
      </p:pic>
      <p:grpSp>
        <p:nvGrpSpPr>
          <p:cNvPr id="71" name="Synaptic conection">
            <a:extLst>
              <a:ext uri="{FF2B5EF4-FFF2-40B4-BE49-F238E27FC236}">
                <a16:creationId xmlns:a16="http://schemas.microsoft.com/office/drawing/2014/main" id="{8A356D77-3769-42EB-81A1-F6D07D33DF1A}"/>
              </a:ext>
            </a:extLst>
          </p:cNvPr>
          <p:cNvGrpSpPr>
            <a:grpSpLocks noChangeAspect="1"/>
          </p:cNvGrpSpPr>
          <p:nvPr/>
        </p:nvGrpSpPr>
        <p:grpSpPr bwMode="auto">
          <a:xfrm>
            <a:off x="8458505" y="4810901"/>
            <a:ext cx="540633" cy="149140"/>
            <a:chOff x="1114" y="3500"/>
            <a:chExt cx="2610" cy="720"/>
          </a:xfrm>
        </p:grpSpPr>
        <p:sp>
          <p:nvSpPr>
            <p:cNvPr id="72" name="Oval 5">
              <a:extLst>
                <a:ext uri="{FF2B5EF4-FFF2-40B4-BE49-F238E27FC236}">
                  <a16:creationId xmlns:a16="http://schemas.microsoft.com/office/drawing/2014/main" id="{1DB7C8D8-C400-4D5E-BBBA-CE6B969411C4}"/>
                </a:ext>
              </a:extLst>
            </p:cNvPr>
            <p:cNvSpPr>
              <a:spLocks noChangeArrowheads="1"/>
            </p:cNvSpPr>
            <p:nvPr/>
          </p:nvSpPr>
          <p:spPr bwMode="auto">
            <a:xfrm>
              <a:off x="2393" y="3739"/>
              <a:ext cx="240" cy="241"/>
            </a:xfrm>
            <a:prstGeom prst="ellipse">
              <a:avLst/>
            </a:prstGeom>
            <a:gradFill flip="none" rotWithShape="1">
              <a:gsLst>
                <a:gs pos="2917">
                  <a:schemeClr val="accent1"/>
                </a:gs>
                <a:gs pos="100000">
                  <a:schemeClr val="accent2"/>
                </a:gs>
              </a:gsLst>
              <a:lin ang="18900000" scaled="1"/>
              <a:tileRect/>
            </a:gradFill>
            <a:ln w="317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3" name="Freeform 6">
              <a:extLst>
                <a:ext uri="{FF2B5EF4-FFF2-40B4-BE49-F238E27FC236}">
                  <a16:creationId xmlns:a16="http://schemas.microsoft.com/office/drawing/2014/main" id="{4F049E17-3DCF-4135-8BDD-A92E668BFC18}"/>
                </a:ext>
              </a:extLst>
            </p:cNvPr>
            <p:cNvSpPr>
              <a:spLocks/>
            </p:cNvSpPr>
            <p:nvPr/>
          </p:nvSpPr>
          <p:spPr bwMode="auto">
            <a:xfrm>
              <a:off x="2331" y="3500"/>
              <a:ext cx="542" cy="720"/>
            </a:xfrm>
            <a:custGeom>
              <a:avLst/>
              <a:gdLst>
                <a:gd name="T0" fmla="*/ 2 w 690"/>
                <a:gd name="T1" fmla="*/ 62 h 916"/>
                <a:gd name="T2" fmla="*/ 232 w 690"/>
                <a:gd name="T3" fmla="*/ 0 h 916"/>
                <a:gd name="T4" fmla="*/ 690 w 690"/>
                <a:gd name="T5" fmla="*/ 458 h 916"/>
                <a:gd name="T6" fmla="*/ 232 w 690"/>
                <a:gd name="T7" fmla="*/ 916 h 916"/>
                <a:gd name="T8" fmla="*/ 0 w 690"/>
                <a:gd name="T9" fmla="*/ 853 h 916"/>
              </a:gdLst>
              <a:ahLst/>
              <a:cxnLst>
                <a:cxn ang="0">
                  <a:pos x="T0" y="T1"/>
                </a:cxn>
                <a:cxn ang="0">
                  <a:pos x="T2" y="T3"/>
                </a:cxn>
                <a:cxn ang="0">
                  <a:pos x="T4" y="T5"/>
                </a:cxn>
                <a:cxn ang="0">
                  <a:pos x="T6" y="T7"/>
                </a:cxn>
                <a:cxn ang="0">
                  <a:pos x="T8" y="T9"/>
                </a:cxn>
              </a:cxnLst>
              <a:rect l="0" t="0" r="r" b="b"/>
              <a:pathLst>
                <a:path w="690" h="916">
                  <a:moveTo>
                    <a:pt x="2" y="62"/>
                  </a:moveTo>
                  <a:cubicBezTo>
                    <a:pt x="70" y="23"/>
                    <a:pt x="148" y="0"/>
                    <a:pt x="232" y="0"/>
                  </a:cubicBezTo>
                  <a:cubicBezTo>
                    <a:pt x="485" y="0"/>
                    <a:pt x="690" y="205"/>
                    <a:pt x="690" y="458"/>
                  </a:cubicBezTo>
                  <a:cubicBezTo>
                    <a:pt x="690" y="711"/>
                    <a:pt x="485" y="916"/>
                    <a:pt x="232" y="916"/>
                  </a:cubicBezTo>
                  <a:cubicBezTo>
                    <a:pt x="147" y="916"/>
                    <a:pt x="68" y="893"/>
                    <a:pt x="0" y="853"/>
                  </a:cubicBezTo>
                </a:path>
              </a:pathLst>
            </a:custGeom>
            <a:noFill/>
            <a:ln w="317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4" name="Line 8">
              <a:extLst>
                <a:ext uri="{FF2B5EF4-FFF2-40B4-BE49-F238E27FC236}">
                  <a16:creationId xmlns:a16="http://schemas.microsoft.com/office/drawing/2014/main" id="{CBAD7188-0EBF-4FF7-AFF2-93AE3544A6BC}"/>
                </a:ext>
              </a:extLst>
            </p:cNvPr>
            <p:cNvSpPr>
              <a:spLocks noChangeShapeType="1"/>
            </p:cNvSpPr>
            <p:nvPr/>
          </p:nvSpPr>
          <p:spPr bwMode="auto">
            <a:xfrm>
              <a:off x="2873" y="3860"/>
              <a:ext cx="851" cy="0"/>
            </a:xfrm>
            <a:prstGeom prst="line">
              <a:avLst/>
            </a:prstGeom>
            <a:noFill/>
            <a:ln w="31750" cap="flat">
              <a:gradFill flip="none" rotWithShape="1">
                <a:gsLst>
                  <a:gs pos="0">
                    <a:schemeClr val="accent1"/>
                  </a:gs>
                  <a:gs pos="50000">
                    <a:srgbClr val="0078D4"/>
                  </a:gs>
                  <a:gs pos="97000">
                    <a:schemeClr val="accent1">
                      <a:alpha val="0"/>
                    </a:schemeClr>
                  </a:gs>
                </a:gsLst>
                <a:lin ang="0" scaled="1"/>
                <a:tileRect/>
              </a:gra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5" name="Line 8">
              <a:extLst>
                <a:ext uri="{FF2B5EF4-FFF2-40B4-BE49-F238E27FC236}">
                  <a16:creationId xmlns:a16="http://schemas.microsoft.com/office/drawing/2014/main" id="{C9F7CB70-5CD3-4CCE-A921-DA64C0D67E0B}"/>
                </a:ext>
              </a:extLst>
            </p:cNvPr>
            <p:cNvSpPr>
              <a:spLocks noChangeShapeType="1"/>
            </p:cNvSpPr>
            <p:nvPr/>
          </p:nvSpPr>
          <p:spPr bwMode="auto">
            <a:xfrm>
              <a:off x="1114" y="3860"/>
              <a:ext cx="1281" cy="0"/>
            </a:xfrm>
            <a:prstGeom prst="line">
              <a:avLst/>
            </a:prstGeom>
            <a:noFill/>
            <a:ln w="31750" cap="flat">
              <a:gradFill flip="none" rotWithShape="1">
                <a:gsLst>
                  <a:gs pos="0">
                    <a:schemeClr val="accent1"/>
                  </a:gs>
                  <a:gs pos="53000">
                    <a:srgbClr val="0078D4"/>
                  </a:gs>
                  <a:gs pos="99000">
                    <a:schemeClr val="accent1">
                      <a:alpha val="0"/>
                    </a:schemeClr>
                  </a:gs>
                </a:gsLst>
                <a:lin ang="10800000" scaled="1"/>
                <a:tileRect/>
              </a:gra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76" name="Picture 2" descr="Top reasons to migrate MongoDB to Cosmos DB - Neal Analytics">
            <a:extLst>
              <a:ext uri="{FF2B5EF4-FFF2-40B4-BE49-F238E27FC236}">
                <a16:creationId xmlns:a16="http://schemas.microsoft.com/office/drawing/2014/main" id="{783C60CE-09F2-432E-B3F4-683163B8835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78169" y="5332626"/>
            <a:ext cx="339767" cy="178378"/>
          </a:xfrm>
          <a:prstGeom prst="rect">
            <a:avLst/>
          </a:prstGeom>
          <a:noFill/>
          <a:extLst>
            <a:ext uri="{909E8E84-426E-40DD-AFC4-6F175D3DCCD1}">
              <a14:hiddenFill xmlns:a14="http://schemas.microsoft.com/office/drawing/2010/main">
                <a:solidFill>
                  <a:srgbClr val="FFFFFF"/>
                </a:solidFill>
              </a14:hiddenFill>
            </a:ext>
          </a:extLst>
        </p:spPr>
      </p:pic>
      <p:pic>
        <p:nvPicPr>
          <p:cNvPr id="77" name="Graphic 76">
            <a:extLst>
              <a:ext uri="{FF2B5EF4-FFF2-40B4-BE49-F238E27FC236}">
                <a16:creationId xmlns:a16="http://schemas.microsoft.com/office/drawing/2014/main" id="{C4725DB6-31DB-437D-8467-0C54A1BDECD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70888" y="5292964"/>
            <a:ext cx="247329" cy="257702"/>
          </a:xfrm>
          <a:prstGeom prst="rect">
            <a:avLst/>
          </a:prstGeom>
          <a:effectLst/>
        </p:spPr>
      </p:pic>
      <p:sp>
        <p:nvSpPr>
          <p:cNvPr id="5" name="Rectangle 4">
            <a:extLst>
              <a:ext uri="{FF2B5EF4-FFF2-40B4-BE49-F238E27FC236}">
                <a16:creationId xmlns:a16="http://schemas.microsoft.com/office/drawing/2014/main" id="{67DA843F-5CF0-4DBC-88C1-FEA02F0DCDBF}"/>
              </a:ext>
            </a:extLst>
          </p:cNvPr>
          <p:cNvSpPr/>
          <p:nvPr/>
        </p:nvSpPr>
        <p:spPr bwMode="auto">
          <a:xfrm>
            <a:off x="8066544" y="3953504"/>
            <a:ext cx="1285303" cy="437225"/>
          </a:xfrm>
          <a:prstGeom prst="rect">
            <a:avLst/>
          </a:prstGeom>
          <a:noFill/>
          <a:ln w="41275">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Oval 12">
            <a:extLst>
              <a:ext uri="{FF2B5EF4-FFF2-40B4-BE49-F238E27FC236}">
                <a16:creationId xmlns:a16="http://schemas.microsoft.com/office/drawing/2014/main" id="{02621DD3-D4FE-420E-B3E6-FDAA8A677375}"/>
              </a:ext>
            </a:extLst>
          </p:cNvPr>
          <p:cNvSpPr/>
          <p:nvPr/>
        </p:nvSpPr>
        <p:spPr bwMode="auto">
          <a:xfrm>
            <a:off x="4878667" y="3780344"/>
            <a:ext cx="596170" cy="596170"/>
          </a:xfrm>
          <a:prstGeom prst="ellipse">
            <a:avLst/>
          </a:prstGeom>
          <a:solidFill>
            <a:schemeClr val="bg1"/>
          </a:solid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outerShdw blurRad="127000" dir="5400000" algn="ctr" rotWithShape="0">
                  <a:srgbClr val="000000">
                    <a:alpha val="45000"/>
                  </a:srgbClr>
                </a:outerShdw>
              </a:effectLst>
              <a:uLnTx/>
              <a:uFillTx/>
              <a:latin typeface="Segoe UI Semibold"/>
              <a:ea typeface="+mn-ea"/>
              <a:cs typeface="+mn-cs"/>
            </a:endParaRPr>
          </a:p>
        </p:txBody>
      </p:sp>
      <p:sp>
        <p:nvSpPr>
          <p:cNvPr id="15" name="arrow_25">
            <a:extLst>
              <a:ext uri="{FF2B5EF4-FFF2-40B4-BE49-F238E27FC236}">
                <a16:creationId xmlns:a16="http://schemas.microsoft.com/office/drawing/2014/main" id="{BB0F4AAB-DC07-4D22-8297-F3B6397F5556}"/>
              </a:ext>
            </a:extLst>
          </p:cNvPr>
          <p:cNvSpPr>
            <a:spLocks noChangeAspect="1" noEditPoints="1"/>
          </p:cNvSpPr>
          <p:nvPr/>
        </p:nvSpPr>
        <p:spPr bwMode="auto">
          <a:xfrm>
            <a:off x="4949512" y="4163000"/>
            <a:ext cx="198051" cy="217725"/>
          </a:xfrm>
          <a:custGeom>
            <a:avLst/>
            <a:gdLst>
              <a:gd name="T0" fmla="*/ 58 w 219"/>
              <a:gd name="T1" fmla="*/ 0 h 242"/>
              <a:gd name="T2" fmla="*/ 219 w 219"/>
              <a:gd name="T3" fmla="*/ 0 h 242"/>
              <a:gd name="T4" fmla="*/ 219 w 219"/>
              <a:gd name="T5" fmla="*/ 157 h 242"/>
              <a:gd name="T6" fmla="*/ 219 w 219"/>
              <a:gd name="T7" fmla="*/ 0 h 242"/>
              <a:gd name="T8" fmla="*/ 4 w 219"/>
              <a:gd name="T9" fmla="*/ 233 h 242"/>
              <a:gd name="T10" fmla="*/ 0 w 219"/>
              <a:gd name="T11" fmla="*/ 242 h 242"/>
              <a:gd name="T12" fmla="*/ 0 w 219"/>
              <a:gd name="T13" fmla="*/ 242 h 242"/>
              <a:gd name="T14" fmla="*/ 0 w 219"/>
              <a:gd name="T15" fmla="*/ 242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9" h="242">
                <a:moveTo>
                  <a:pt x="58" y="0"/>
                </a:moveTo>
                <a:cubicBezTo>
                  <a:pt x="219" y="0"/>
                  <a:pt x="219" y="0"/>
                  <a:pt x="219" y="0"/>
                </a:cubicBezTo>
                <a:cubicBezTo>
                  <a:pt x="219" y="157"/>
                  <a:pt x="219" y="157"/>
                  <a:pt x="219" y="157"/>
                </a:cubicBezTo>
                <a:moveTo>
                  <a:pt x="219" y="0"/>
                </a:moveTo>
                <a:cubicBezTo>
                  <a:pt x="133" y="61"/>
                  <a:pt x="54" y="143"/>
                  <a:pt x="4" y="233"/>
                </a:cubicBezTo>
                <a:cubicBezTo>
                  <a:pt x="0" y="242"/>
                  <a:pt x="0" y="242"/>
                  <a:pt x="0" y="242"/>
                </a:cubicBezTo>
                <a:cubicBezTo>
                  <a:pt x="0" y="242"/>
                  <a:pt x="0" y="242"/>
                  <a:pt x="0" y="242"/>
                </a:cubicBezTo>
                <a:cubicBezTo>
                  <a:pt x="0" y="242"/>
                  <a:pt x="0" y="242"/>
                  <a:pt x="0" y="242"/>
                </a:cubicBezTo>
              </a:path>
            </a:pathLst>
          </a:custGeom>
          <a:no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 name="arrow_25">
            <a:extLst>
              <a:ext uri="{FF2B5EF4-FFF2-40B4-BE49-F238E27FC236}">
                <a16:creationId xmlns:a16="http://schemas.microsoft.com/office/drawing/2014/main" id="{83006272-3F8F-43E4-A2CE-06D9AB78D141}"/>
              </a:ext>
            </a:extLst>
          </p:cNvPr>
          <p:cNvSpPr>
            <a:spLocks noChangeAspect="1" noEditPoints="1"/>
          </p:cNvSpPr>
          <p:nvPr/>
        </p:nvSpPr>
        <p:spPr bwMode="auto">
          <a:xfrm flipV="1">
            <a:off x="4949512" y="3775995"/>
            <a:ext cx="198051" cy="217725"/>
          </a:xfrm>
          <a:custGeom>
            <a:avLst/>
            <a:gdLst>
              <a:gd name="T0" fmla="*/ 58 w 219"/>
              <a:gd name="T1" fmla="*/ 0 h 242"/>
              <a:gd name="T2" fmla="*/ 219 w 219"/>
              <a:gd name="T3" fmla="*/ 0 h 242"/>
              <a:gd name="T4" fmla="*/ 219 w 219"/>
              <a:gd name="T5" fmla="*/ 157 h 242"/>
              <a:gd name="T6" fmla="*/ 219 w 219"/>
              <a:gd name="T7" fmla="*/ 0 h 242"/>
              <a:gd name="T8" fmla="*/ 4 w 219"/>
              <a:gd name="T9" fmla="*/ 233 h 242"/>
              <a:gd name="T10" fmla="*/ 0 w 219"/>
              <a:gd name="T11" fmla="*/ 242 h 242"/>
              <a:gd name="T12" fmla="*/ 0 w 219"/>
              <a:gd name="T13" fmla="*/ 242 h 242"/>
              <a:gd name="T14" fmla="*/ 0 w 219"/>
              <a:gd name="T15" fmla="*/ 242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9" h="242">
                <a:moveTo>
                  <a:pt x="58" y="0"/>
                </a:moveTo>
                <a:cubicBezTo>
                  <a:pt x="219" y="0"/>
                  <a:pt x="219" y="0"/>
                  <a:pt x="219" y="0"/>
                </a:cubicBezTo>
                <a:cubicBezTo>
                  <a:pt x="219" y="157"/>
                  <a:pt x="219" y="157"/>
                  <a:pt x="219" y="157"/>
                </a:cubicBezTo>
                <a:moveTo>
                  <a:pt x="219" y="0"/>
                </a:moveTo>
                <a:cubicBezTo>
                  <a:pt x="133" y="61"/>
                  <a:pt x="54" y="143"/>
                  <a:pt x="4" y="233"/>
                </a:cubicBezTo>
                <a:cubicBezTo>
                  <a:pt x="0" y="242"/>
                  <a:pt x="0" y="242"/>
                  <a:pt x="0" y="242"/>
                </a:cubicBezTo>
                <a:cubicBezTo>
                  <a:pt x="0" y="242"/>
                  <a:pt x="0" y="242"/>
                  <a:pt x="0" y="242"/>
                </a:cubicBezTo>
                <a:cubicBezTo>
                  <a:pt x="0" y="242"/>
                  <a:pt x="0" y="242"/>
                  <a:pt x="0" y="242"/>
                </a:cubicBezTo>
              </a:path>
            </a:pathLst>
          </a:custGeom>
          <a:no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 name="Rectangle 16">
            <a:extLst>
              <a:ext uri="{FF2B5EF4-FFF2-40B4-BE49-F238E27FC236}">
                <a16:creationId xmlns:a16="http://schemas.microsoft.com/office/drawing/2014/main" id="{2465D491-EA25-4081-983D-8EEE5C39C7B2}"/>
              </a:ext>
            </a:extLst>
          </p:cNvPr>
          <p:cNvSpPr/>
          <p:nvPr/>
        </p:nvSpPr>
        <p:spPr bwMode="auto">
          <a:xfrm>
            <a:off x="3570357" y="2865894"/>
            <a:ext cx="1141233" cy="2390011"/>
          </a:xfrm>
          <a:prstGeom prst="rect">
            <a:avLst/>
          </a:prstGeom>
          <a:noFill/>
          <a:ln w="22225">
            <a:gradFill flip="none" rotWithShape="1">
              <a:gsLst>
                <a:gs pos="0">
                  <a:schemeClr val="accent1">
                    <a:alpha val="0"/>
                  </a:schemeClr>
                </a:gs>
                <a:gs pos="63000">
                  <a:schemeClr val="accent1"/>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TextBox 17">
            <a:extLst>
              <a:ext uri="{FF2B5EF4-FFF2-40B4-BE49-F238E27FC236}">
                <a16:creationId xmlns:a16="http://schemas.microsoft.com/office/drawing/2014/main" id="{1CEB7ED2-F827-4797-9298-E8D4F0C6B71B}"/>
              </a:ext>
            </a:extLst>
          </p:cNvPr>
          <p:cNvSpPr txBox="1"/>
          <p:nvPr/>
        </p:nvSpPr>
        <p:spPr>
          <a:xfrm>
            <a:off x="3706807" y="3132212"/>
            <a:ext cx="435720" cy="129502"/>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On-prem</a:t>
            </a:r>
          </a:p>
        </p:txBody>
      </p:sp>
      <p:sp>
        <p:nvSpPr>
          <p:cNvPr id="19" name="TextBox 18">
            <a:extLst>
              <a:ext uri="{FF2B5EF4-FFF2-40B4-BE49-F238E27FC236}">
                <a16:creationId xmlns:a16="http://schemas.microsoft.com/office/drawing/2014/main" id="{B33797A5-359E-4C12-8167-E350D2359EEA}"/>
              </a:ext>
            </a:extLst>
          </p:cNvPr>
          <p:cNvSpPr txBox="1"/>
          <p:nvPr/>
        </p:nvSpPr>
        <p:spPr>
          <a:xfrm>
            <a:off x="3611662" y="3698072"/>
            <a:ext cx="520705" cy="129502"/>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Cloud data</a:t>
            </a:r>
          </a:p>
        </p:txBody>
      </p:sp>
      <p:sp>
        <p:nvSpPr>
          <p:cNvPr id="20" name="TextBox 19">
            <a:extLst>
              <a:ext uri="{FF2B5EF4-FFF2-40B4-BE49-F238E27FC236}">
                <a16:creationId xmlns:a16="http://schemas.microsoft.com/office/drawing/2014/main" id="{09498CE5-242B-4CEF-9406-962FADA5F696}"/>
              </a:ext>
            </a:extLst>
          </p:cNvPr>
          <p:cNvSpPr txBox="1"/>
          <p:nvPr/>
        </p:nvSpPr>
        <p:spPr>
          <a:xfrm>
            <a:off x="3546910" y="4253773"/>
            <a:ext cx="585457" cy="129502"/>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Applications</a:t>
            </a:r>
          </a:p>
        </p:txBody>
      </p:sp>
      <p:sp>
        <p:nvSpPr>
          <p:cNvPr id="21" name="TextBox 20">
            <a:extLst>
              <a:ext uri="{FF2B5EF4-FFF2-40B4-BE49-F238E27FC236}">
                <a16:creationId xmlns:a16="http://schemas.microsoft.com/office/drawing/2014/main" id="{E9CE0614-A41C-4BA4-95CB-82F9084B5CD2}"/>
              </a:ext>
            </a:extLst>
          </p:cNvPr>
          <p:cNvSpPr txBox="1"/>
          <p:nvPr/>
        </p:nvSpPr>
        <p:spPr>
          <a:xfrm>
            <a:off x="3405268" y="4829792"/>
            <a:ext cx="727099" cy="129502"/>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Streaming data</a:t>
            </a:r>
          </a:p>
        </p:txBody>
      </p:sp>
      <p:sp>
        <p:nvSpPr>
          <p:cNvPr id="22" name="server">
            <a:extLst>
              <a:ext uri="{FF2B5EF4-FFF2-40B4-BE49-F238E27FC236}">
                <a16:creationId xmlns:a16="http://schemas.microsoft.com/office/drawing/2014/main" id="{FBFE3A0A-BCB4-4C2F-8643-8AE751FBEE2D}"/>
              </a:ext>
            </a:extLst>
          </p:cNvPr>
          <p:cNvSpPr>
            <a:spLocks noChangeAspect="1" noEditPoints="1"/>
          </p:cNvSpPr>
          <p:nvPr/>
        </p:nvSpPr>
        <p:spPr bwMode="auto">
          <a:xfrm>
            <a:off x="4368778" y="3046173"/>
            <a:ext cx="139548" cy="265053"/>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23" name="cloud_2">
            <a:extLst>
              <a:ext uri="{FF2B5EF4-FFF2-40B4-BE49-F238E27FC236}">
                <a16:creationId xmlns:a16="http://schemas.microsoft.com/office/drawing/2014/main" id="{DBB206E5-10D6-4AE4-B078-44A46B2B26BC}"/>
              </a:ext>
            </a:extLst>
          </p:cNvPr>
          <p:cNvSpPr>
            <a:spLocks noChangeAspect="1" noEditPoints="1"/>
          </p:cNvSpPr>
          <p:nvPr/>
        </p:nvSpPr>
        <p:spPr bwMode="auto">
          <a:xfrm>
            <a:off x="4288906" y="3658901"/>
            <a:ext cx="298841" cy="172454"/>
          </a:xfrm>
          <a:custGeom>
            <a:avLst/>
            <a:gdLst>
              <a:gd name="T0" fmla="*/ 138 w 349"/>
              <a:gd name="T1" fmla="*/ 181 h 200"/>
              <a:gd name="T2" fmla="*/ 49 w 349"/>
              <a:gd name="T3" fmla="*/ 181 h 200"/>
              <a:gd name="T4" fmla="*/ 0 w 349"/>
              <a:gd name="T5" fmla="*/ 132 h 200"/>
              <a:gd name="T6" fmla="*/ 49 w 349"/>
              <a:gd name="T7" fmla="*/ 84 h 200"/>
              <a:gd name="T8" fmla="*/ 59 w 349"/>
              <a:gd name="T9" fmla="*/ 85 h 200"/>
              <a:gd name="T10" fmla="*/ 148 w 349"/>
              <a:gd name="T11" fmla="*/ 0 h 200"/>
              <a:gd name="T12" fmla="*/ 234 w 349"/>
              <a:gd name="T13" fmla="*/ 68 h 200"/>
              <a:gd name="T14" fmla="*/ 282 w 349"/>
              <a:gd name="T15" fmla="*/ 47 h 200"/>
              <a:gd name="T16" fmla="*/ 349 w 349"/>
              <a:gd name="T17" fmla="*/ 114 h 200"/>
              <a:gd name="T18" fmla="*/ 282 w 349"/>
              <a:gd name="T19" fmla="*/ 180 h 200"/>
              <a:gd name="T20" fmla="*/ 282 w 349"/>
              <a:gd name="T21" fmla="*/ 180 h 200"/>
              <a:gd name="T22" fmla="*/ 206 w 349"/>
              <a:gd name="T23" fmla="*/ 180 h 200"/>
              <a:gd name="T24" fmla="*/ 119 w 349"/>
              <a:gd name="T25" fmla="*/ 200 h 200"/>
              <a:gd name="T26" fmla="*/ 138 w 349"/>
              <a:gd name="T27" fmla="*/ 181 h 200"/>
              <a:gd name="T28" fmla="*/ 119 w 349"/>
              <a:gd name="T29" fmla="*/ 161 h 200"/>
              <a:gd name="T30" fmla="*/ 225 w 349"/>
              <a:gd name="T31" fmla="*/ 161 h 200"/>
              <a:gd name="T32" fmla="*/ 206 w 349"/>
              <a:gd name="T33" fmla="*/ 180 h 200"/>
              <a:gd name="T34" fmla="*/ 225 w 349"/>
              <a:gd name="T35"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9" h="200">
                <a:moveTo>
                  <a:pt x="138" y="181"/>
                </a:moveTo>
                <a:cubicBezTo>
                  <a:pt x="49" y="181"/>
                  <a:pt x="49" y="181"/>
                  <a:pt x="49" y="181"/>
                </a:cubicBezTo>
                <a:cubicBezTo>
                  <a:pt x="22" y="181"/>
                  <a:pt x="0" y="159"/>
                  <a:pt x="0" y="132"/>
                </a:cubicBezTo>
                <a:cubicBezTo>
                  <a:pt x="0" y="105"/>
                  <a:pt x="22" y="84"/>
                  <a:pt x="49" y="84"/>
                </a:cubicBezTo>
                <a:cubicBezTo>
                  <a:pt x="52" y="84"/>
                  <a:pt x="56" y="84"/>
                  <a:pt x="59" y="85"/>
                </a:cubicBezTo>
                <a:cubicBezTo>
                  <a:pt x="61" y="38"/>
                  <a:pt x="100" y="0"/>
                  <a:pt x="148" y="0"/>
                </a:cubicBezTo>
                <a:cubicBezTo>
                  <a:pt x="189" y="0"/>
                  <a:pt x="224" y="29"/>
                  <a:pt x="234" y="68"/>
                </a:cubicBezTo>
                <a:cubicBezTo>
                  <a:pt x="246" y="55"/>
                  <a:pt x="263" y="47"/>
                  <a:pt x="282" y="47"/>
                </a:cubicBezTo>
                <a:cubicBezTo>
                  <a:pt x="319" y="47"/>
                  <a:pt x="349" y="77"/>
                  <a:pt x="349" y="114"/>
                </a:cubicBezTo>
                <a:cubicBezTo>
                  <a:pt x="349" y="151"/>
                  <a:pt x="319" y="180"/>
                  <a:pt x="282" y="180"/>
                </a:cubicBezTo>
                <a:cubicBezTo>
                  <a:pt x="282" y="180"/>
                  <a:pt x="282" y="180"/>
                  <a:pt x="282" y="180"/>
                </a:cubicBezTo>
                <a:cubicBezTo>
                  <a:pt x="206" y="180"/>
                  <a:pt x="206" y="180"/>
                  <a:pt x="206" y="180"/>
                </a:cubicBezTo>
                <a:moveTo>
                  <a:pt x="119" y="200"/>
                </a:moveTo>
                <a:cubicBezTo>
                  <a:pt x="138" y="181"/>
                  <a:pt x="138" y="181"/>
                  <a:pt x="138" y="181"/>
                </a:cubicBezTo>
                <a:cubicBezTo>
                  <a:pt x="119" y="161"/>
                  <a:pt x="119" y="161"/>
                  <a:pt x="119" y="161"/>
                </a:cubicBezTo>
                <a:moveTo>
                  <a:pt x="225" y="161"/>
                </a:moveTo>
                <a:cubicBezTo>
                  <a:pt x="206" y="180"/>
                  <a:pt x="206" y="180"/>
                  <a:pt x="206" y="180"/>
                </a:cubicBezTo>
                <a:cubicBezTo>
                  <a:pt x="225" y="200"/>
                  <a:pt x="225" y="200"/>
                  <a:pt x="225" y="200"/>
                </a:cubicBezTo>
              </a:path>
            </a:pathLst>
          </a:custGeom>
          <a:no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4" name="Browser_3">
            <a:extLst>
              <a:ext uri="{FF2B5EF4-FFF2-40B4-BE49-F238E27FC236}">
                <a16:creationId xmlns:a16="http://schemas.microsoft.com/office/drawing/2014/main" id="{7C515D13-2B77-4CE6-875B-7E543A5B2326}"/>
              </a:ext>
            </a:extLst>
          </p:cNvPr>
          <p:cNvSpPr>
            <a:spLocks noChangeAspect="1" noEditPoints="1"/>
          </p:cNvSpPr>
          <p:nvPr/>
        </p:nvSpPr>
        <p:spPr bwMode="auto">
          <a:xfrm>
            <a:off x="4344244" y="4258287"/>
            <a:ext cx="182745" cy="173823"/>
          </a:xfrm>
          <a:custGeom>
            <a:avLst/>
            <a:gdLst>
              <a:gd name="T0" fmla="*/ 130 w 335"/>
              <a:gd name="T1" fmla="*/ 33 h 318"/>
              <a:gd name="T2" fmla="*/ 335 w 335"/>
              <a:gd name="T3" fmla="*/ 33 h 318"/>
              <a:gd name="T4" fmla="*/ 335 w 335"/>
              <a:gd name="T5" fmla="*/ 318 h 318"/>
              <a:gd name="T6" fmla="*/ 0 w 335"/>
              <a:gd name="T7" fmla="*/ 318 h 318"/>
              <a:gd name="T8" fmla="*/ 0 w 335"/>
              <a:gd name="T9" fmla="*/ 33 h 318"/>
              <a:gd name="T10" fmla="*/ 0 w 335"/>
              <a:gd name="T11" fmla="*/ 33 h 318"/>
              <a:gd name="T12" fmla="*/ 71 w 335"/>
              <a:gd name="T13" fmla="*/ 33 h 318"/>
              <a:gd name="T14" fmla="*/ 130 w 335"/>
              <a:gd name="T15" fmla="*/ 97 h 318"/>
              <a:gd name="T16" fmla="*/ 335 w 335"/>
              <a:gd name="T17" fmla="*/ 97 h 318"/>
              <a:gd name="T18" fmla="*/ 0 w 335"/>
              <a:gd name="T19" fmla="*/ 97 h 318"/>
              <a:gd name="T20" fmla="*/ 67 w 335"/>
              <a:gd name="T21" fmla="*/ 97 h 318"/>
              <a:gd name="T22" fmla="*/ 293 w 335"/>
              <a:gd name="T23" fmla="*/ 69 h 318"/>
              <a:gd name="T24" fmla="*/ 298 w 335"/>
              <a:gd name="T25" fmla="*/ 64 h 318"/>
              <a:gd name="T26" fmla="*/ 293 w 335"/>
              <a:gd name="T27" fmla="*/ 60 h 318"/>
              <a:gd name="T28" fmla="*/ 289 w 335"/>
              <a:gd name="T29" fmla="*/ 64 h 318"/>
              <a:gd name="T30" fmla="*/ 293 w 335"/>
              <a:gd name="T31" fmla="*/ 69 h 318"/>
              <a:gd name="T32" fmla="*/ 240 w 335"/>
              <a:gd name="T33" fmla="*/ 69 h 318"/>
              <a:gd name="T34" fmla="*/ 245 w 335"/>
              <a:gd name="T35" fmla="*/ 64 h 318"/>
              <a:gd name="T36" fmla="*/ 240 w 335"/>
              <a:gd name="T37" fmla="*/ 60 h 318"/>
              <a:gd name="T38" fmla="*/ 235 w 335"/>
              <a:gd name="T39" fmla="*/ 64 h 318"/>
              <a:gd name="T40" fmla="*/ 240 w 335"/>
              <a:gd name="T41" fmla="*/ 69 h 318"/>
              <a:gd name="T42" fmla="*/ 187 w 335"/>
              <a:gd name="T43" fmla="*/ 69 h 318"/>
              <a:gd name="T44" fmla="*/ 192 w 335"/>
              <a:gd name="T45" fmla="*/ 64 h 318"/>
              <a:gd name="T46" fmla="*/ 187 w 335"/>
              <a:gd name="T47" fmla="*/ 60 h 318"/>
              <a:gd name="T48" fmla="*/ 182 w 335"/>
              <a:gd name="T49" fmla="*/ 64 h 318"/>
              <a:gd name="T50" fmla="*/ 187 w 335"/>
              <a:gd name="T51" fmla="*/ 69 h 318"/>
              <a:gd name="T52" fmla="*/ 49 w 335"/>
              <a:gd name="T53" fmla="*/ 190 h 318"/>
              <a:gd name="T54" fmla="*/ 100 w 335"/>
              <a:gd name="T55" fmla="*/ 240 h 318"/>
              <a:gd name="T56" fmla="*/ 151 w 335"/>
              <a:gd name="T57" fmla="*/ 190 h 318"/>
              <a:gd name="T58" fmla="*/ 100 w 335"/>
              <a:gd name="T59" fmla="*/ 0 h 318"/>
              <a:gd name="T60" fmla="*/ 100 w 335"/>
              <a:gd name="T61" fmla="*/ 24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5" h="318">
                <a:moveTo>
                  <a:pt x="130" y="33"/>
                </a:moveTo>
                <a:cubicBezTo>
                  <a:pt x="335" y="33"/>
                  <a:pt x="335" y="33"/>
                  <a:pt x="335" y="33"/>
                </a:cubicBezTo>
                <a:cubicBezTo>
                  <a:pt x="335" y="318"/>
                  <a:pt x="335" y="318"/>
                  <a:pt x="335" y="318"/>
                </a:cubicBezTo>
                <a:cubicBezTo>
                  <a:pt x="0" y="318"/>
                  <a:pt x="0" y="318"/>
                  <a:pt x="0" y="318"/>
                </a:cubicBezTo>
                <a:cubicBezTo>
                  <a:pt x="0" y="33"/>
                  <a:pt x="0" y="33"/>
                  <a:pt x="0" y="33"/>
                </a:cubicBezTo>
                <a:cubicBezTo>
                  <a:pt x="0" y="33"/>
                  <a:pt x="0" y="33"/>
                  <a:pt x="0" y="33"/>
                </a:cubicBezTo>
                <a:cubicBezTo>
                  <a:pt x="71" y="33"/>
                  <a:pt x="71" y="33"/>
                  <a:pt x="71" y="33"/>
                </a:cubicBezTo>
                <a:moveTo>
                  <a:pt x="130" y="97"/>
                </a:moveTo>
                <a:cubicBezTo>
                  <a:pt x="335" y="97"/>
                  <a:pt x="335" y="97"/>
                  <a:pt x="335" y="97"/>
                </a:cubicBezTo>
                <a:moveTo>
                  <a:pt x="0" y="97"/>
                </a:moveTo>
                <a:cubicBezTo>
                  <a:pt x="67" y="97"/>
                  <a:pt x="67" y="97"/>
                  <a:pt x="67" y="97"/>
                </a:cubicBezTo>
                <a:moveTo>
                  <a:pt x="293" y="69"/>
                </a:moveTo>
                <a:cubicBezTo>
                  <a:pt x="296" y="69"/>
                  <a:pt x="298" y="67"/>
                  <a:pt x="298" y="64"/>
                </a:cubicBezTo>
                <a:cubicBezTo>
                  <a:pt x="298" y="62"/>
                  <a:pt x="296" y="60"/>
                  <a:pt x="293" y="60"/>
                </a:cubicBezTo>
                <a:cubicBezTo>
                  <a:pt x="291" y="60"/>
                  <a:pt x="289" y="62"/>
                  <a:pt x="289" y="64"/>
                </a:cubicBezTo>
                <a:cubicBezTo>
                  <a:pt x="289" y="67"/>
                  <a:pt x="291" y="69"/>
                  <a:pt x="293" y="69"/>
                </a:cubicBezTo>
                <a:close/>
                <a:moveTo>
                  <a:pt x="240" y="69"/>
                </a:moveTo>
                <a:cubicBezTo>
                  <a:pt x="243" y="69"/>
                  <a:pt x="245" y="67"/>
                  <a:pt x="245" y="64"/>
                </a:cubicBezTo>
                <a:cubicBezTo>
                  <a:pt x="245" y="62"/>
                  <a:pt x="243" y="60"/>
                  <a:pt x="240" y="60"/>
                </a:cubicBezTo>
                <a:cubicBezTo>
                  <a:pt x="238" y="60"/>
                  <a:pt x="235" y="62"/>
                  <a:pt x="235" y="64"/>
                </a:cubicBezTo>
                <a:cubicBezTo>
                  <a:pt x="235" y="67"/>
                  <a:pt x="238" y="69"/>
                  <a:pt x="240" y="69"/>
                </a:cubicBezTo>
                <a:close/>
                <a:moveTo>
                  <a:pt x="187" y="69"/>
                </a:moveTo>
                <a:cubicBezTo>
                  <a:pt x="189" y="69"/>
                  <a:pt x="192" y="67"/>
                  <a:pt x="192" y="64"/>
                </a:cubicBezTo>
                <a:cubicBezTo>
                  <a:pt x="192" y="62"/>
                  <a:pt x="189" y="60"/>
                  <a:pt x="187" y="60"/>
                </a:cubicBezTo>
                <a:cubicBezTo>
                  <a:pt x="184" y="60"/>
                  <a:pt x="182" y="62"/>
                  <a:pt x="182" y="64"/>
                </a:cubicBezTo>
                <a:cubicBezTo>
                  <a:pt x="182" y="67"/>
                  <a:pt x="184" y="69"/>
                  <a:pt x="187" y="69"/>
                </a:cubicBezTo>
                <a:close/>
                <a:moveTo>
                  <a:pt x="49" y="190"/>
                </a:moveTo>
                <a:cubicBezTo>
                  <a:pt x="100" y="240"/>
                  <a:pt x="100" y="240"/>
                  <a:pt x="100" y="240"/>
                </a:cubicBezTo>
                <a:cubicBezTo>
                  <a:pt x="151" y="190"/>
                  <a:pt x="151" y="190"/>
                  <a:pt x="151" y="190"/>
                </a:cubicBezTo>
                <a:moveTo>
                  <a:pt x="100" y="0"/>
                </a:moveTo>
                <a:cubicBezTo>
                  <a:pt x="100" y="240"/>
                  <a:pt x="100" y="240"/>
                  <a:pt x="100" y="240"/>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 name="camera_4">
            <a:extLst>
              <a:ext uri="{FF2B5EF4-FFF2-40B4-BE49-F238E27FC236}">
                <a16:creationId xmlns:a16="http://schemas.microsoft.com/office/drawing/2014/main" id="{6D1C12F3-3E40-4762-99C4-F631AE290A4F}"/>
              </a:ext>
            </a:extLst>
          </p:cNvPr>
          <p:cNvSpPr>
            <a:spLocks noChangeAspect="1" noEditPoints="1"/>
          </p:cNvSpPr>
          <p:nvPr/>
        </p:nvSpPr>
        <p:spPr bwMode="auto">
          <a:xfrm>
            <a:off x="4325925" y="4833685"/>
            <a:ext cx="228809" cy="184439"/>
          </a:xfrm>
          <a:custGeom>
            <a:avLst/>
            <a:gdLst>
              <a:gd name="T0" fmla="*/ 284 w 297"/>
              <a:gd name="T1" fmla="*/ 84 h 238"/>
              <a:gd name="T2" fmla="*/ 13 w 297"/>
              <a:gd name="T3" fmla="*/ 84 h 238"/>
              <a:gd name="T4" fmla="*/ 0 w 297"/>
              <a:gd name="T5" fmla="*/ 71 h 238"/>
              <a:gd name="T6" fmla="*/ 0 w 297"/>
              <a:gd name="T7" fmla="*/ 13 h 238"/>
              <a:gd name="T8" fmla="*/ 13 w 297"/>
              <a:gd name="T9" fmla="*/ 0 h 238"/>
              <a:gd name="T10" fmla="*/ 284 w 297"/>
              <a:gd name="T11" fmla="*/ 0 h 238"/>
              <a:gd name="T12" fmla="*/ 297 w 297"/>
              <a:gd name="T13" fmla="*/ 13 h 238"/>
              <a:gd name="T14" fmla="*/ 297 w 297"/>
              <a:gd name="T15" fmla="*/ 71 h 238"/>
              <a:gd name="T16" fmla="*/ 284 w 297"/>
              <a:gd name="T17" fmla="*/ 84 h 238"/>
              <a:gd name="T18" fmla="*/ 31 w 297"/>
              <a:gd name="T19" fmla="*/ 84 h 238"/>
              <a:gd name="T20" fmla="*/ 31 w 297"/>
              <a:gd name="T21" fmla="*/ 121 h 238"/>
              <a:gd name="T22" fmla="*/ 149 w 297"/>
              <a:gd name="T23" fmla="*/ 238 h 238"/>
              <a:gd name="T24" fmla="*/ 149 w 297"/>
              <a:gd name="T25" fmla="*/ 238 h 238"/>
              <a:gd name="T26" fmla="*/ 266 w 297"/>
              <a:gd name="T27" fmla="*/ 121 h 238"/>
              <a:gd name="T28" fmla="*/ 266 w 297"/>
              <a:gd name="T29" fmla="*/ 84 h 238"/>
              <a:gd name="T30" fmla="*/ 207 w 297"/>
              <a:gd name="T31" fmla="*/ 223 h 238"/>
              <a:gd name="T32" fmla="*/ 207 w 297"/>
              <a:gd name="T33" fmla="*/ 174 h 238"/>
              <a:gd name="T34" fmla="*/ 149 w 297"/>
              <a:gd name="T35" fmla="*/ 115 h 238"/>
              <a:gd name="T36" fmla="*/ 149 w 297"/>
              <a:gd name="T37" fmla="*/ 115 h 238"/>
              <a:gd name="T38" fmla="*/ 90 w 297"/>
              <a:gd name="T39" fmla="*/ 174 h 238"/>
              <a:gd name="T40" fmla="*/ 90 w 297"/>
              <a:gd name="T41" fmla="*/ 223 h 238"/>
              <a:gd name="T42" fmla="*/ 149 w 297"/>
              <a:gd name="T43" fmla="*/ 135 h 238"/>
              <a:gd name="T44" fmla="*/ 112 w 297"/>
              <a:gd name="T45" fmla="*/ 172 h 238"/>
              <a:gd name="T46" fmla="*/ 149 w 297"/>
              <a:gd name="T47" fmla="*/ 209 h 238"/>
              <a:gd name="T48" fmla="*/ 185 w 297"/>
              <a:gd name="T49" fmla="*/ 172 h 238"/>
              <a:gd name="T50" fmla="*/ 149 w 297"/>
              <a:gd name="T51" fmla="*/ 135 h 238"/>
              <a:gd name="T52" fmla="*/ 266 w 297"/>
              <a:gd name="T53" fmla="*/ 41 h 238"/>
              <a:gd name="T54" fmla="*/ 259 w 297"/>
              <a:gd name="T55" fmla="*/ 48 h 238"/>
              <a:gd name="T56" fmla="*/ 266 w 297"/>
              <a:gd name="T57" fmla="*/ 56 h 238"/>
              <a:gd name="T58" fmla="*/ 274 w 297"/>
              <a:gd name="T59" fmla="*/ 48 h 238"/>
              <a:gd name="T60" fmla="*/ 266 w 297"/>
              <a:gd name="T61" fmla="*/ 4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7" h="238">
                <a:moveTo>
                  <a:pt x="284" y="84"/>
                </a:moveTo>
                <a:cubicBezTo>
                  <a:pt x="13" y="84"/>
                  <a:pt x="13" y="84"/>
                  <a:pt x="13" y="84"/>
                </a:cubicBezTo>
                <a:cubicBezTo>
                  <a:pt x="6" y="84"/>
                  <a:pt x="0" y="78"/>
                  <a:pt x="0" y="71"/>
                </a:cubicBezTo>
                <a:cubicBezTo>
                  <a:pt x="0" y="13"/>
                  <a:pt x="0" y="13"/>
                  <a:pt x="0" y="13"/>
                </a:cubicBezTo>
                <a:cubicBezTo>
                  <a:pt x="0" y="6"/>
                  <a:pt x="6" y="0"/>
                  <a:pt x="13" y="0"/>
                </a:cubicBezTo>
                <a:cubicBezTo>
                  <a:pt x="284" y="0"/>
                  <a:pt x="284" y="0"/>
                  <a:pt x="284" y="0"/>
                </a:cubicBezTo>
                <a:cubicBezTo>
                  <a:pt x="291" y="0"/>
                  <a:pt x="297" y="6"/>
                  <a:pt x="297" y="13"/>
                </a:cubicBezTo>
                <a:cubicBezTo>
                  <a:pt x="297" y="71"/>
                  <a:pt x="297" y="71"/>
                  <a:pt x="297" y="71"/>
                </a:cubicBezTo>
                <a:cubicBezTo>
                  <a:pt x="297" y="78"/>
                  <a:pt x="291" y="84"/>
                  <a:pt x="284" y="84"/>
                </a:cubicBezTo>
                <a:close/>
                <a:moveTo>
                  <a:pt x="31" y="84"/>
                </a:moveTo>
                <a:cubicBezTo>
                  <a:pt x="31" y="121"/>
                  <a:pt x="31" y="121"/>
                  <a:pt x="31" y="121"/>
                </a:cubicBezTo>
                <a:cubicBezTo>
                  <a:pt x="31" y="185"/>
                  <a:pt x="84" y="238"/>
                  <a:pt x="149" y="238"/>
                </a:cubicBezTo>
                <a:cubicBezTo>
                  <a:pt x="149" y="238"/>
                  <a:pt x="149" y="238"/>
                  <a:pt x="149" y="238"/>
                </a:cubicBezTo>
                <a:cubicBezTo>
                  <a:pt x="213" y="238"/>
                  <a:pt x="266" y="185"/>
                  <a:pt x="266" y="121"/>
                </a:cubicBezTo>
                <a:cubicBezTo>
                  <a:pt x="266" y="84"/>
                  <a:pt x="266" y="84"/>
                  <a:pt x="266" y="84"/>
                </a:cubicBezTo>
                <a:moveTo>
                  <a:pt x="207" y="223"/>
                </a:moveTo>
                <a:cubicBezTo>
                  <a:pt x="207" y="174"/>
                  <a:pt x="207" y="174"/>
                  <a:pt x="207" y="174"/>
                </a:cubicBezTo>
                <a:cubicBezTo>
                  <a:pt x="207" y="141"/>
                  <a:pt x="181" y="115"/>
                  <a:pt x="149" y="115"/>
                </a:cubicBezTo>
                <a:cubicBezTo>
                  <a:pt x="149" y="115"/>
                  <a:pt x="149" y="115"/>
                  <a:pt x="149" y="115"/>
                </a:cubicBezTo>
                <a:cubicBezTo>
                  <a:pt x="117" y="115"/>
                  <a:pt x="90" y="141"/>
                  <a:pt x="90" y="174"/>
                </a:cubicBezTo>
                <a:cubicBezTo>
                  <a:pt x="90" y="223"/>
                  <a:pt x="90" y="223"/>
                  <a:pt x="90" y="223"/>
                </a:cubicBezTo>
                <a:moveTo>
                  <a:pt x="149" y="135"/>
                </a:moveTo>
                <a:cubicBezTo>
                  <a:pt x="128" y="135"/>
                  <a:pt x="112" y="152"/>
                  <a:pt x="112" y="172"/>
                </a:cubicBezTo>
                <a:cubicBezTo>
                  <a:pt x="112" y="192"/>
                  <a:pt x="128" y="209"/>
                  <a:pt x="149" y="209"/>
                </a:cubicBezTo>
                <a:cubicBezTo>
                  <a:pt x="169" y="209"/>
                  <a:pt x="185" y="192"/>
                  <a:pt x="185" y="172"/>
                </a:cubicBezTo>
                <a:cubicBezTo>
                  <a:pt x="185" y="152"/>
                  <a:pt x="169" y="135"/>
                  <a:pt x="149" y="135"/>
                </a:cubicBezTo>
                <a:close/>
                <a:moveTo>
                  <a:pt x="266" y="41"/>
                </a:moveTo>
                <a:cubicBezTo>
                  <a:pt x="262" y="41"/>
                  <a:pt x="259" y="44"/>
                  <a:pt x="259" y="48"/>
                </a:cubicBezTo>
                <a:cubicBezTo>
                  <a:pt x="259" y="53"/>
                  <a:pt x="262" y="56"/>
                  <a:pt x="266" y="56"/>
                </a:cubicBezTo>
                <a:cubicBezTo>
                  <a:pt x="270" y="56"/>
                  <a:pt x="274" y="53"/>
                  <a:pt x="274" y="48"/>
                </a:cubicBezTo>
                <a:cubicBezTo>
                  <a:pt x="274" y="44"/>
                  <a:pt x="270" y="41"/>
                  <a:pt x="266" y="41"/>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Tree>
    <p:extLst>
      <p:ext uri="{BB962C8B-B14F-4D97-AF65-F5344CB8AC3E}">
        <p14:creationId xmlns:p14="http://schemas.microsoft.com/office/powerpoint/2010/main" val="21801507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tar&#10;&#10;Description automatically generated">
            <a:extLst>
              <a:ext uri="{FF2B5EF4-FFF2-40B4-BE49-F238E27FC236}">
                <a16:creationId xmlns:a16="http://schemas.microsoft.com/office/drawing/2014/main" id="{CF015DB0-D0CE-4946-ACE8-1047A1AC5EAB}"/>
              </a:ext>
            </a:extLst>
          </p:cNvPr>
          <p:cNvPicPr>
            <a:picLocks noChangeAspect="1"/>
          </p:cNvPicPr>
          <p:nvPr/>
        </p:nvPicPr>
        <p:blipFill rotWithShape="1">
          <a:blip r:embed="rId3">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EA957A1-C757-4B91-B076-6DAA1732609A}"/>
              </a:ext>
            </a:extLst>
          </p:cNvPr>
          <p:cNvSpPr/>
          <p:nvPr/>
        </p:nvSpPr>
        <p:spPr bwMode="auto">
          <a:xfrm>
            <a:off x="0" y="0"/>
            <a:ext cx="12192000" cy="6858000"/>
          </a:xfrm>
          <a:prstGeom prst="rect">
            <a:avLst/>
          </a:prstGeom>
          <a:solidFill>
            <a:schemeClr val="bg1">
              <a:alpha val="7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8">
            <a:extLst>
              <a:ext uri="{FF2B5EF4-FFF2-40B4-BE49-F238E27FC236}">
                <a16:creationId xmlns:a16="http://schemas.microsoft.com/office/drawing/2014/main" id="{4FB583C3-F1E2-48D8-B6C2-B2081C7179DB}"/>
              </a:ext>
            </a:extLst>
          </p:cNvPr>
          <p:cNvSpPr/>
          <p:nvPr/>
        </p:nvSpPr>
        <p:spPr bwMode="auto">
          <a:xfrm>
            <a:off x="0" y="2562856"/>
            <a:ext cx="6974006" cy="1774209"/>
          </a:xfrm>
          <a:prstGeom prst="rect">
            <a:avLst/>
          </a:prstGeom>
          <a:gradFill>
            <a:gsLst>
              <a:gs pos="1000">
                <a:schemeClr val="accent1">
                  <a:lumMod val="50000"/>
                </a:schemeClr>
              </a:gs>
              <a:gs pos="100000">
                <a:schemeClr val="accent1"/>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C10A3F61-6187-459B-A2FB-4FAC1A7B045C}"/>
              </a:ext>
            </a:extLst>
          </p:cNvPr>
          <p:cNvSpPr txBox="1"/>
          <p:nvPr/>
        </p:nvSpPr>
        <p:spPr>
          <a:xfrm>
            <a:off x="485003" y="2988295"/>
            <a:ext cx="538353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Segoe UI"/>
                <a:ea typeface="+mn-ea"/>
                <a:cs typeface="+mn-cs"/>
              </a:rPr>
              <a:t>Demo</a:t>
            </a:r>
          </a:p>
        </p:txBody>
      </p:sp>
      <p:sp>
        <p:nvSpPr>
          <p:cNvPr id="3" name="Oval 2">
            <a:extLst>
              <a:ext uri="{FF2B5EF4-FFF2-40B4-BE49-F238E27FC236}">
                <a16:creationId xmlns:a16="http://schemas.microsoft.com/office/drawing/2014/main" id="{9F2B1E17-9B88-45B5-8F96-553D2C7F9CD5}"/>
              </a:ext>
            </a:extLst>
          </p:cNvPr>
          <p:cNvSpPr/>
          <p:nvPr/>
        </p:nvSpPr>
        <p:spPr bwMode="auto">
          <a:xfrm>
            <a:off x="6096000" y="2351316"/>
            <a:ext cx="2197289" cy="2197289"/>
          </a:xfrm>
          <a:prstGeom prst="ellipse">
            <a:avLst/>
          </a:prstGeom>
          <a:solidFill>
            <a:schemeClr val="tx1"/>
          </a:solidFill>
          <a:ln>
            <a:noFill/>
            <a:headEnd type="none" w="med" len="med"/>
            <a:tailEnd type="none" w="med" len="med"/>
          </a:ln>
          <a:effectLst>
            <a:outerShdw blurRad="1524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12</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Synaptic logo" descr="A picture containing clock&#10;&#10;Description automatically generated">
            <a:extLst>
              <a:ext uri="{FF2B5EF4-FFF2-40B4-BE49-F238E27FC236}">
                <a16:creationId xmlns:a16="http://schemas.microsoft.com/office/drawing/2014/main" id="{341FF92E-140D-44E8-B25E-9BE012812B19}"/>
              </a:ext>
            </a:extLst>
          </p:cNvPr>
          <p:cNvPicPr>
            <a:picLocks noChangeAspect="1"/>
          </p:cNvPicPr>
          <p:nvPr/>
        </p:nvPicPr>
        <p:blipFill>
          <a:blip r:embed="rId4"/>
          <a:stretch>
            <a:fillRect/>
          </a:stretch>
        </p:blipFill>
        <p:spPr>
          <a:xfrm>
            <a:off x="6481422" y="2715784"/>
            <a:ext cx="1426443" cy="1426431"/>
          </a:xfrm>
          <a:prstGeom prst="rect">
            <a:avLst/>
          </a:prstGeom>
          <a:effectLst>
            <a:outerShdw blurRad="88900" dist="165100" dir="5400000" algn="t" rotWithShape="0">
              <a:prstClr val="black">
                <a:alpha val="23000"/>
              </a:prstClr>
            </a:outerShdw>
          </a:effectLst>
        </p:spPr>
      </p:pic>
    </p:spTree>
    <p:extLst>
      <p:ext uri="{BB962C8B-B14F-4D97-AF65-F5344CB8AC3E}">
        <p14:creationId xmlns:p14="http://schemas.microsoft.com/office/powerpoint/2010/main" val="208797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2.xml><?xml version="1.0" encoding="utf-8"?>
<a:theme xmlns:a="http://schemas.openxmlformats.org/drawingml/2006/main" name="Black Template">
  <a:themeElements>
    <a:clrScheme name="2019 Brand BLUE Dark Bak">
      <a:dk1>
        <a:srgbClr val="000000"/>
      </a:dk1>
      <a:lt1>
        <a:srgbClr val="FFFFFF"/>
      </a:lt1>
      <a:dk2>
        <a:srgbClr val="243A5E"/>
      </a:dk2>
      <a:lt2>
        <a:srgbClr val="E6E6E6"/>
      </a:lt2>
      <a:accent1>
        <a:srgbClr val="0078D4"/>
      </a:accent1>
      <a:accent2>
        <a:srgbClr val="50E6FF"/>
      </a:accent2>
      <a:accent3>
        <a:srgbClr val="D83B01"/>
      </a:accent3>
      <a:accent4>
        <a:srgbClr val="9BF00B"/>
      </a:accent4>
      <a:accent5>
        <a:srgbClr val="FFB900"/>
      </a:accent5>
      <a:accent6>
        <a:srgbClr val="E6E6E6"/>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February_2019" id="{0D93EA38-B0C4-4B20-BF67-413A307B6C0B}" vid="{C7413A89-757E-4CA6-A51B-57D9E2B413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EB565740B2ED428FFF6C5AE1AA1844" ma:contentTypeVersion="13" ma:contentTypeDescription="Create a new document." ma:contentTypeScope="" ma:versionID="555f05f41d98435ecba7d6841c87d138">
  <xsd:schema xmlns:xsd="http://www.w3.org/2001/XMLSchema" xmlns:xs="http://www.w3.org/2001/XMLSchema" xmlns:p="http://schemas.microsoft.com/office/2006/metadata/properties" xmlns:ns2="1d919138-484a-4c40-bd4e-8b99465e27f2" xmlns:ns3="eab09bc5-e5a2-4ccc-9508-9a53f1b23964" xmlns:ns4="230e9df3-be65-4c73-a93b-d1236ebd677e" targetNamespace="http://schemas.microsoft.com/office/2006/metadata/properties" ma:root="true" ma:fieldsID="138c4c06b5723bcca7c78e9aa286a2c1" ns2:_="" ns3:_="" ns4:_="">
    <xsd:import namespace="1d919138-484a-4c40-bd4e-8b99465e27f2"/>
    <xsd:import namespace="eab09bc5-e5a2-4ccc-9508-9a53f1b23964"/>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919138-484a-4c40-bd4e-8b99465e27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b09bc5-e5a2-4ccc-9508-9a53f1b2396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86356ba-da2d-4162-a5a0-504e0c7cfa68}" ma:internalName="TaxCatchAll" ma:showField="CatchAllData" ma:web="eab09bc5-e5a2-4ccc-9508-9a53f1b239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919138-484a-4c40-bd4e-8b99465e27f2">
      <Terms xmlns="http://schemas.microsoft.com/office/infopath/2007/PartnerControls"/>
    </lcf76f155ced4ddcb4097134ff3c332f>
    <TaxCatchAll xmlns="230e9df3-be65-4c73-a93b-d1236ebd677e" xsi:nil="true"/>
  </documentManagement>
</p:properties>
</file>

<file path=customXml/itemProps1.xml><?xml version="1.0" encoding="utf-8"?>
<ds:datastoreItem xmlns:ds="http://schemas.openxmlformats.org/officeDocument/2006/customXml" ds:itemID="{FC99E141-D539-4866-A45B-41F6BE8C51BD}"/>
</file>

<file path=customXml/itemProps2.xml><?xml version="1.0" encoding="utf-8"?>
<ds:datastoreItem xmlns:ds="http://schemas.openxmlformats.org/officeDocument/2006/customXml" ds:itemID="{FDAF1905-CC6D-47A1-87AD-231E98A811AC}"/>
</file>

<file path=customXml/itemProps3.xml><?xml version="1.0" encoding="utf-8"?>
<ds:datastoreItem xmlns:ds="http://schemas.openxmlformats.org/officeDocument/2006/customXml" ds:itemID="{57E5074D-9137-413A-8DE3-7D40228325FB}"/>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910</TotalTime>
  <Words>517</Words>
  <Application>Microsoft Office PowerPoint</Application>
  <PresentationFormat>Widescreen</PresentationFormat>
  <Paragraphs>124</Paragraphs>
  <Slides>11</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Arial</vt:lpstr>
      <vt:lpstr>Calibri</vt:lpstr>
      <vt:lpstr>Consolas</vt:lpstr>
      <vt:lpstr>Segoe UI</vt:lpstr>
      <vt:lpstr>Segoe UI Semibold</vt:lpstr>
      <vt:lpstr>Wingdings</vt:lpstr>
      <vt:lpstr>White Template</vt:lpstr>
      <vt:lpstr>Black Template</vt:lpstr>
      <vt:lpstr>Modern Analytics Academy “Vignettes”</vt:lpstr>
      <vt:lpstr>Modern Analytics Academy “Vignettes”</vt:lpstr>
      <vt:lpstr>Telemetry - A key data for Digital Transformation</vt:lpstr>
      <vt:lpstr>Azure Synapse data explorer</vt:lpstr>
      <vt:lpstr>Key pillars of Azure Synapse Data Explorer</vt:lpstr>
      <vt:lpstr>Technical Use Cases</vt:lpstr>
      <vt:lpstr>Data Explorer pool architecture</vt:lpstr>
      <vt:lpstr>Run log &amp; telemetry analytics seamlessly with Azure Synapse</vt:lpstr>
      <vt:lpstr>PowerPoint Presentation</vt:lpstr>
      <vt:lpstr>Additional 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Analytics Academy “Vignettes”</dc:title>
  <dc:creator>Devanshi Thakar (GPSUS)</dc:creator>
  <cp:lastModifiedBy>Devanshi Thakar (GPSUS)</cp:lastModifiedBy>
  <cp:revision>2</cp:revision>
  <dcterms:created xsi:type="dcterms:W3CDTF">2022-04-20T05:30:34Z</dcterms:created>
  <dcterms:modified xsi:type="dcterms:W3CDTF">2022-04-20T20:40:34Z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0x01010098EB565740B2ED428FFF6C5AE1AA1844</vt:lpwstr>
  </property>
</Properties>
</file>