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8"/>
  </p:notesMasterIdLst>
  <p:sldIdLst>
    <p:sldId id="2076138262" r:id="rId2"/>
    <p:sldId id="2076138471" r:id="rId3"/>
    <p:sldId id="2076138490" r:id="rId4"/>
    <p:sldId id="2076138491" r:id="rId5"/>
    <p:sldId id="2076138492" r:id="rId6"/>
    <p:sldId id="2076138493" r:id="rId7"/>
    <p:sldId id="2076138502" r:id="rId8"/>
    <p:sldId id="2076138498" r:id="rId9"/>
    <p:sldId id="2076138503" r:id="rId10"/>
    <p:sldId id="2076138499" r:id="rId11"/>
    <p:sldId id="2076138505" r:id="rId12"/>
    <p:sldId id="2076138504" r:id="rId13"/>
    <p:sldId id="2076138506" r:id="rId14"/>
    <p:sldId id="2076138497" r:id="rId15"/>
    <p:sldId id="2076138481" r:id="rId16"/>
    <p:sldId id="20761384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BC7E72-36C4-4F7E-8AC6-AF47D27F598A}" v="64" dt="2022-08-04T16:39:00.322"/>
    <p1510:client id="{FCBCF1DB-444F-4A6B-A0E7-E9B1735265CB}" v="797" dt="2022-08-03T17:23:48.6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603" autoAdjust="0"/>
  </p:normalViewPr>
  <p:slideViewPr>
    <p:cSldViewPr snapToGrid="0">
      <p:cViewPr varScale="1">
        <p:scale>
          <a:sx n="52" d="100"/>
          <a:sy n="52" d="100"/>
        </p:scale>
        <p:origin x="1656"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FB7658-98B1-497D-9BA9-33E1BC6A8A4E}" type="datetimeFigureOut">
              <a:rPr lang="en-US" smtClean="0"/>
              <a:t>8/8/2022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365065-F1F3-449C-8F5E-A1D6EF3D79E2}" type="slidenum">
              <a:rPr lang="en-US" smtClean="0"/>
              <a:t>‹#›</a:t>
            </a:fld>
            <a:endParaRPr lang="en-US"/>
          </a:p>
        </p:txBody>
      </p:sp>
    </p:spTree>
    <p:extLst>
      <p:ext uri="{BB962C8B-B14F-4D97-AF65-F5344CB8AC3E}">
        <p14:creationId xmlns:p14="http://schemas.microsoft.com/office/powerpoint/2010/main" val="4224682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62C61DAB-D93E-49CA-B245-379601CFE8D0}"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8/8/2022 10:21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908057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can solve some problems if you have a table that is really large you don’t want to load, or the table is updated very frequently and refresh latency windows are causing problems.</a:t>
            </a:r>
          </a:p>
          <a:p>
            <a:endParaRPr lang="en-US" dirty="0"/>
          </a:p>
          <a:p>
            <a:r>
              <a:rPr lang="en-US" dirty="0"/>
              <a:t>However, you need to think about:</a:t>
            </a:r>
            <a:br>
              <a:rPr lang="en-US" dirty="0"/>
            </a:br>
            <a:r>
              <a:rPr lang="en-US" dirty="0"/>
              <a:t>1. How much load will this put on the source database.</a:t>
            </a:r>
          </a:p>
          <a:p>
            <a:r>
              <a:rPr lang="en-US" dirty="0"/>
              <a:t>2. How heavily will the table be used in your reports.</a:t>
            </a:r>
          </a:p>
          <a:p>
            <a:r>
              <a:rPr lang="en-US" dirty="0"/>
              <a:t>3. How granular are the result sets being fetched from this table (</a:t>
            </a:r>
            <a:r>
              <a:rPr lang="en-US" dirty="0" err="1"/>
              <a:t>ie</a:t>
            </a:r>
            <a:r>
              <a:rPr lang="en-US" dirty="0"/>
              <a:t>. aggregated results or row level detail)</a:t>
            </a:r>
          </a:p>
          <a:p>
            <a:r>
              <a:rPr lang="en-US" dirty="0"/>
              <a:t>4. What kind of queries will it generate (for example in our model you could quickly create a report that has the engine joining every table in the model)</a:t>
            </a:r>
          </a:p>
        </p:txBody>
      </p:sp>
      <p:sp>
        <p:nvSpPr>
          <p:cNvPr id="4" name="Slide Number Placeholder 3"/>
          <p:cNvSpPr>
            <a:spLocks noGrp="1"/>
          </p:cNvSpPr>
          <p:nvPr>
            <p:ph type="sldNum" sz="quarter" idx="5"/>
          </p:nvPr>
        </p:nvSpPr>
        <p:spPr/>
        <p:txBody>
          <a:bodyPr/>
          <a:lstStyle/>
          <a:p>
            <a:fld id="{E9365065-F1F3-449C-8F5E-A1D6EF3D79E2}" type="slidenum">
              <a:rPr lang="en-US" smtClean="0"/>
              <a:t>10</a:t>
            </a:fld>
            <a:endParaRPr lang="en-US"/>
          </a:p>
        </p:txBody>
      </p:sp>
    </p:spTree>
    <p:extLst>
      <p:ext uri="{BB962C8B-B14F-4D97-AF65-F5344CB8AC3E}">
        <p14:creationId xmlns:p14="http://schemas.microsoft.com/office/powerpoint/2010/main" val="2174481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8/8/2022 10:21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271736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8/8/2022 10:21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653966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can solve some problems if you have a table that is really large you don’t want to load, or the table is updated very frequently and refresh latency windows are causing problems.</a:t>
            </a:r>
          </a:p>
          <a:p>
            <a:endParaRPr lang="en-US" dirty="0"/>
          </a:p>
          <a:p>
            <a:r>
              <a:rPr lang="en-US" dirty="0"/>
              <a:t>However, you need to think about:</a:t>
            </a:r>
            <a:br>
              <a:rPr lang="en-US" dirty="0"/>
            </a:br>
            <a:r>
              <a:rPr lang="en-US" dirty="0"/>
              <a:t>1. How much load will this put on the source database.</a:t>
            </a:r>
          </a:p>
          <a:p>
            <a:r>
              <a:rPr lang="en-US" dirty="0"/>
              <a:t>2. How heavily will the table be used in your reports.</a:t>
            </a:r>
          </a:p>
          <a:p>
            <a:r>
              <a:rPr lang="en-US" dirty="0"/>
              <a:t>3. How granular are the result sets being fetched from this table (</a:t>
            </a:r>
            <a:r>
              <a:rPr lang="en-US" dirty="0" err="1"/>
              <a:t>ie</a:t>
            </a:r>
            <a:r>
              <a:rPr lang="en-US" dirty="0"/>
              <a:t>. aggregated results or row level detail)</a:t>
            </a:r>
          </a:p>
          <a:p>
            <a:r>
              <a:rPr lang="en-US" dirty="0"/>
              <a:t>4. What kind of queries will it generate (for example in our model you could quickly create a report that has the engine joining every table in the model)</a:t>
            </a:r>
          </a:p>
        </p:txBody>
      </p:sp>
      <p:sp>
        <p:nvSpPr>
          <p:cNvPr id="4" name="Slide Number Placeholder 3"/>
          <p:cNvSpPr>
            <a:spLocks noGrp="1"/>
          </p:cNvSpPr>
          <p:nvPr>
            <p:ph type="sldNum" sz="quarter" idx="5"/>
          </p:nvPr>
        </p:nvSpPr>
        <p:spPr/>
        <p:txBody>
          <a:bodyPr/>
          <a:lstStyle/>
          <a:p>
            <a:fld id="{E9365065-F1F3-449C-8F5E-A1D6EF3D79E2}" type="slidenum">
              <a:rPr lang="en-US" smtClean="0"/>
              <a:t>13</a:t>
            </a:fld>
            <a:endParaRPr lang="en-US"/>
          </a:p>
        </p:txBody>
      </p:sp>
    </p:spTree>
    <p:extLst>
      <p:ext uri="{BB962C8B-B14F-4D97-AF65-F5344CB8AC3E}">
        <p14:creationId xmlns:p14="http://schemas.microsoft.com/office/powerpoint/2010/main" val="3906235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are we looking at here…</a:t>
            </a:r>
          </a:p>
          <a:p>
            <a:pPr marL="228600" indent="-228600">
              <a:buAutoNum type="arabicPeriod"/>
            </a:pPr>
            <a:r>
              <a:rPr lang="en-US" dirty="0"/>
              <a:t>For small models, cached mode with a complete refresh is your starting point.  Typically small models refresh quickly enough that even if you refresh multiple times a day incremental refresh will not yield a significant benefit.  If you can tolerate no latency, queries to the source system are usually pretty quick, so you will likely see little to no benefit of hybrid tables.  However, you may see some benefit of composite models because of the reduced number of joins required, but it will ultimately depend on whether you can define specific tables that don’t change frequently. (For context small in this case is well below 100mb) </a:t>
            </a:r>
          </a:p>
          <a:p>
            <a:pPr marL="228600" indent="-228600">
              <a:buAutoNum type="arabicPeriod"/>
            </a:pPr>
            <a:r>
              <a:rPr lang="en-US" dirty="0"/>
              <a:t>For intermediate size models, daily batch loads might still complete in plenty of time and not require refresh optimizations.  As refresh time becomes painful look to implement incremental refresh on the large tables to reduce model refresh time.  As latency requirements get more stringent, hybrid tables will be required as a composite model will not be able to fulfill queries fast enough for a good user experience.</a:t>
            </a:r>
          </a:p>
          <a:p>
            <a:pPr marL="228600" indent="-228600">
              <a:buAutoNum type="arabicPeriod"/>
            </a:pPr>
            <a:r>
              <a:rPr lang="en-US" dirty="0"/>
              <a:t>For large models you should never deploy these without at least incremental refresh.  If you don’t turn on incremental refresh you’ll likely have significant issues with excessive model refresh times in addition your DBAs will probably revolt.  Given the data size even daily partition loads might take enough time as to be unrealistic to run multiple times per day so you may find it necessary to use hybrid tables here as well, and obviously hybrid tables would be essential in this scenario for low latency.</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fld id="{386CE63F-9E7F-4C04-9D0D-FCA25A8E9E86}" type="datetime8">
              <a:rPr lang="en-US" smtClean="0"/>
              <a:t>8/8/2022 10:21 AM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3307450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8/8/2022 10:21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858250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8/8/2022 10:21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70193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and foremost it’s important to review the fact that Power BI has multiple storage modes.   Which storage mode you can use depends on how intelligent your </a:t>
            </a:r>
            <a:r>
              <a:rPr lang="en-US" dirty="0" err="1"/>
              <a:t>datasource</a:t>
            </a:r>
            <a:r>
              <a:rPr lang="en-US" dirty="0"/>
              <a:t> is.  For example with fairly rudimentary file based data sources like csv and </a:t>
            </a:r>
            <a:r>
              <a:rPr lang="en-US" dirty="0" err="1"/>
              <a:t>json</a:t>
            </a:r>
            <a:r>
              <a:rPr lang="en-US" dirty="0"/>
              <a:t> files, you must import the data in “cached” mode.  However, when you are using a more intelligent source, like many relational databases, you have the option to leverage “direct query”.  Finally there is a “dual” mode that is a special case that lets the engine selectively choose whether to answer from cache or the underlying database.</a:t>
            </a:r>
          </a:p>
          <a:p>
            <a:endParaRPr lang="en-US" dirty="0"/>
          </a:p>
          <a:p>
            <a:r>
              <a:rPr lang="en-US" dirty="0"/>
              <a:t>Let’s take a look at some of these in more detail.</a:t>
            </a:r>
          </a:p>
        </p:txBody>
      </p:sp>
      <p:sp>
        <p:nvSpPr>
          <p:cNvPr id="4" name="Slide Number Placeholder 3"/>
          <p:cNvSpPr>
            <a:spLocks noGrp="1"/>
          </p:cNvSpPr>
          <p:nvPr>
            <p:ph type="sldNum" sz="quarter" idx="5"/>
          </p:nvPr>
        </p:nvSpPr>
        <p:spPr/>
        <p:txBody>
          <a:bodyPr/>
          <a:lstStyle/>
          <a:p>
            <a:fld id="{E9365065-F1F3-449C-8F5E-A1D6EF3D79E2}" type="slidenum">
              <a:rPr lang="en-US" smtClean="0"/>
              <a:t>3</a:t>
            </a:fld>
            <a:endParaRPr lang="en-US"/>
          </a:p>
        </p:txBody>
      </p:sp>
    </p:spTree>
    <p:extLst>
      <p:ext uri="{BB962C8B-B14F-4D97-AF65-F5344CB8AC3E}">
        <p14:creationId xmlns:p14="http://schemas.microsoft.com/office/powerpoint/2010/main" val="893791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cached mode.</a:t>
            </a:r>
          </a:p>
          <a:p>
            <a:endParaRPr lang="en-US" dirty="0"/>
          </a:p>
          <a:p>
            <a:r>
              <a:rPr lang="en-US" dirty="0"/>
              <a:t>Cached mode is the original storage mode for Power BI.  It’s designed to run entirely in memory for fast performance, and it’s built on top of Microsoft’s </a:t>
            </a:r>
            <a:r>
              <a:rPr lang="en-US" dirty="0" err="1"/>
              <a:t>VertiPaq</a:t>
            </a:r>
            <a:r>
              <a:rPr lang="en-US" dirty="0"/>
              <a:t> columnar compression engine which can be found in SQL Server and Synapse as well, and yields great storage savings.  This is important when you’re loading data in memory because memory isn’t infinite.</a:t>
            </a:r>
          </a:p>
          <a:p>
            <a:endParaRPr lang="en-US" dirty="0"/>
          </a:p>
          <a:p>
            <a:r>
              <a:rPr lang="en-US" dirty="0"/>
              <a:t>We examine some pros and cons of cached mode here, but to summarize larger data volumes can be problematic due to long refresh times and size of memory required.  Furthermore since you cache the data it adds latency.</a:t>
            </a:r>
          </a:p>
        </p:txBody>
      </p:sp>
      <p:sp>
        <p:nvSpPr>
          <p:cNvPr id="4" name="Slide Number Placeholder 3"/>
          <p:cNvSpPr>
            <a:spLocks noGrp="1"/>
          </p:cNvSpPr>
          <p:nvPr>
            <p:ph type="sldNum" sz="quarter" idx="5"/>
          </p:nvPr>
        </p:nvSpPr>
        <p:spPr/>
        <p:txBody>
          <a:bodyPr/>
          <a:lstStyle/>
          <a:p>
            <a:fld id="{E9365065-F1F3-449C-8F5E-A1D6EF3D79E2}" type="slidenum">
              <a:rPr lang="en-US" smtClean="0"/>
              <a:t>4</a:t>
            </a:fld>
            <a:endParaRPr lang="en-US"/>
          </a:p>
        </p:txBody>
      </p:sp>
    </p:spTree>
    <p:extLst>
      <p:ext uri="{BB962C8B-B14F-4D97-AF65-F5344CB8AC3E}">
        <p14:creationId xmlns:p14="http://schemas.microsoft.com/office/powerpoint/2010/main" val="850359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alternative to Cached Mode is Direct Query mode.</a:t>
            </a:r>
          </a:p>
          <a:p>
            <a:endParaRPr lang="en-US" dirty="0"/>
          </a:p>
          <a:p>
            <a:r>
              <a:rPr lang="en-US" dirty="0"/>
              <a:t>While this overcomes challenges with data latency and data size it can have side effects.  In particular DQ is an interpreted layer, which means that everything done in Power BI is translated to a SQL Query that is executed against the source database.  While Power BI pushes as much of the logic (like filters, joins, aggregates) as it can down to the source database, you’re at the mercy of the performance of the underlying database.</a:t>
            </a:r>
          </a:p>
        </p:txBody>
      </p:sp>
      <p:sp>
        <p:nvSpPr>
          <p:cNvPr id="4" name="Slide Number Placeholder 3"/>
          <p:cNvSpPr>
            <a:spLocks noGrp="1"/>
          </p:cNvSpPr>
          <p:nvPr>
            <p:ph type="sldNum" sz="quarter" idx="5"/>
          </p:nvPr>
        </p:nvSpPr>
        <p:spPr/>
        <p:txBody>
          <a:bodyPr/>
          <a:lstStyle/>
          <a:p>
            <a:fld id="{E9365065-F1F3-449C-8F5E-A1D6EF3D79E2}" type="slidenum">
              <a:rPr lang="en-US" smtClean="0"/>
              <a:t>5</a:t>
            </a:fld>
            <a:endParaRPr lang="en-US"/>
          </a:p>
        </p:txBody>
      </p:sp>
    </p:spTree>
    <p:extLst>
      <p:ext uri="{BB962C8B-B14F-4D97-AF65-F5344CB8AC3E}">
        <p14:creationId xmlns:p14="http://schemas.microsoft.com/office/powerpoint/2010/main" val="4224324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both Cached and Direct Query have some drawbacks, there are a number of options to try go balance these two approaches.  Composite models help you strike a balance can solve some problems if you have a table that is really large you don’t want to load, or the table is updated very frequently and refresh latency windows are causing problems.</a:t>
            </a:r>
          </a:p>
          <a:p>
            <a:endParaRPr lang="en-US" dirty="0"/>
          </a:p>
          <a:p>
            <a:r>
              <a:rPr lang="en-US" dirty="0"/>
              <a:t>However, you need to think about:</a:t>
            </a:r>
            <a:br>
              <a:rPr lang="en-US" dirty="0"/>
            </a:br>
            <a:r>
              <a:rPr lang="en-US" dirty="0"/>
              <a:t>1. How much load will this put on the source database.</a:t>
            </a:r>
          </a:p>
          <a:p>
            <a:r>
              <a:rPr lang="en-US" dirty="0"/>
              <a:t>2. How heavily will the table be used in your reports.</a:t>
            </a:r>
          </a:p>
          <a:p>
            <a:r>
              <a:rPr lang="en-US" dirty="0"/>
              <a:t>3. How granular are the result sets being fetched from this table (</a:t>
            </a:r>
            <a:r>
              <a:rPr lang="en-US" dirty="0" err="1"/>
              <a:t>ie</a:t>
            </a:r>
            <a:r>
              <a:rPr lang="en-US" dirty="0"/>
              <a:t>. aggregated results or row level detail)</a:t>
            </a:r>
          </a:p>
          <a:p>
            <a:r>
              <a:rPr lang="en-US" dirty="0"/>
              <a:t>4. What kind of queries will it generate (for example in our model you could quickly create a report that has the engine joining every table in the model)</a:t>
            </a:r>
          </a:p>
        </p:txBody>
      </p:sp>
      <p:sp>
        <p:nvSpPr>
          <p:cNvPr id="4" name="Slide Number Placeholder 3"/>
          <p:cNvSpPr>
            <a:spLocks noGrp="1"/>
          </p:cNvSpPr>
          <p:nvPr>
            <p:ph type="sldNum" sz="quarter" idx="5"/>
          </p:nvPr>
        </p:nvSpPr>
        <p:spPr/>
        <p:txBody>
          <a:bodyPr/>
          <a:lstStyle/>
          <a:p>
            <a:fld id="{E9365065-F1F3-449C-8F5E-A1D6EF3D79E2}" type="slidenum">
              <a:rPr lang="en-US" smtClean="0"/>
              <a:t>6</a:t>
            </a:fld>
            <a:endParaRPr lang="en-US"/>
          </a:p>
        </p:txBody>
      </p:sp>
    </p:spTree>
    <p:extLst>
      <p:ext uri="{BB962C8B-B14F-4D97-AF65-F5344CB8AC3E}">
        <p14:creationId xmlns:p14="http://schemas.microsoft.com/office/powerpoint/2010/main" val="2135226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8/8/2022 10:21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319444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can solve some problems if you have a table that is really large you don’t want to load, or the table is updated very frequently and refresh latency windows are causing problems.</a:t>
            </a:r>
          </a:p>
          <a:p>
            <a:endParaRPr lang="en-US" dirty="0"/>
          </a:p>
          <a:p>
            <a:r>
              <a:rPr lang="en-US" dirty="0"/>
              <a:t>However, you need to think about:</a:t>
            </a:r>
            <a:br>
              <a:rPr lang="en-US" dirty="0"/>
            </a:br>
            <a:r>
              <a:rPr lang="en-US" dirty="0"/>
              <a:t>1. How much load will this put on the source database.</a:t>
            </a:r>
          </a:p>
          <a:p>
            <a:r>
              <a:rPr lang="en-US" dirty="0"/>
              <a:t>2. How heavily will the table be used in your reports.</a:t>
            </a:r>
          </a:p>
          <a:p>
            <a:r>
              <a:rPr lang="en-US" dirty="0"/>
              <a:t>3. How granular are the result sets being fetched from this table (</a:t>
            </a:r>
            <a:r>
              <a:rPr lang="en-US" dirty="0" err="1"/>
              <a:t>ie</a:t>
            </a:r>
            <a:r>
              <a:rPr lang="en-US" dirty="0"/>
              <a:t>. aggregated results or row level detail)</a:t>
            </a:r>
          </a:p>
          <a:p>
            <a:r>
              <a:rPr lang="en-US" dirty="0"/>
              <a:t>4. What kind of queries will it generate (for example in our model you could quickly create a report that has the engine joining every table in the model)</a:t>
            </a:r>
          </a:p>
        </p:txBody>
      </p:sp>
      <p:sp>
        <p:nvSpPr>
          <p:cNvPr id="4" name="Slide Number Placeholder 3"/>
          <p:cNvSpPr>
            <a:spLocks noGrp="1"/>
          </p:cNvSpPr>
          <p:nvPr>
            <p:ph type="sldNum" sz="quarter" idx="5"/>
          </p:nvPr>
        </p:nvSpPr>
        <p:spPr/>
        <p:txBody>
          <a:bodyPr/>
          <a:lstStyle/>
          <a:p>
            <a:fld id="{E9365065-F1F3-449C-8F5E-A1D6EF3D79E2}" type="slidenum">
              <a:rPr lang="en-US" smtClean="0"/>
              <a:t>8</a:t>
            </a:fld>
            <a:endParaRPr lang="en-US"/>
          </a:p>
        </p:txBody>
      </p:sp>
    </p:spTree>
    <p:extLst>
      <p:ext uri="{BB962C8B-B14F-4D97-AF65-F5344CB8AC3E}">
        <p14:creationId xmlns:p14="http://schemas.microsoft.com/office/powerpoint/2010/main" val="3009975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8/8/2022 10:21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6310511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1.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1.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accent3"/>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4" name="Picture Placeholder 3">
            <a:extLst>
              <a:ext uri="{FF2B5EF4-FFF2-40B4-BE49-F238E27FC236}">
                <a16:creationId xmlns:a16="http://schemas.microsoft.com/office/drawing/2014/main" id="{40BC5B99-509C-464A-99BC-BB61027E6D1A}"/>
              </a:ext>
            </a:extLst>
          </p:cNvPr>
          <p:cNvSpPr>
            <a:spLocks noGrp="1"/>
          </p:cNvSpPr>
          <p:nvPr>
            <p:ph type="pic" sz="quarter" idx="13"/>
          </p:nvPr>
        </p:nvSpPr>
        <p:spPr>
          <a:xfrm>
            <a:off x="5326063" y="0"/>
            <a:ext cx="6865937" cy="6858000"/>
          </a:xfrm>
        </p:spPr>
        <p:txBody>
          <a:bodyPr/>
          <a:lstStyle/>
          <a:p>
            <a:r>
              <a:rPr lang="en-US"/>
              <a:t>Click icon to add picture</a:t>
            </a:r>
          </a:p>
        </p:txBody>
      </p:sp>
    </p:spTree>
    <p:extLst>
      <p:ext uri="{BB962C8B-B14F-4D97-AF65-F5344CB8AC3E}">
        <p14:creationId xmlns:p14="http://schemas.microsoft.com/office/powerpoint/2010/main" val="847660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05527891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163771380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2207789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9992629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ection Divi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3"/>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6037361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ection Divider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7936405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ection Divider 3">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33377144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ection Divider 4">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93204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description</a:t>
            </a:r>
          </a:p>
        </p:txBody>
      </p:sp>
      <p:sp>
        <p:nvSpPr>
          <p:cNvPr id="5" name="Text Placeholder 4"/>
          <p:cNvSpPr>
            <a:spLocks noGrp="1"/>
          </p:cNvSpPr>
          <p:nvPr>
            <p:ph type="body" sz="quarter" idx="12" hasCustomPrompt="1"/>
          </p:nvPr>
        </p:nvSpPr>
        <p:spPr>
          <a:xfrm>
            <a:off x="585216" y="585788"/>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accent3"/>
                </a:solidFill>
                <a:latin typeface="+mn-lt"/>
              </a:defRPr>
            </a:lvl1pPr>
          </a:lstStyle>
          <a:p>
            <a:pPr lvl="0"/>
            <a:r>
              <a:rPr lang="en-US"/>
              <a:t>Section Name</a:t>
            </a:r>
          </a:p>
        </p:txBody>
      </p:sp>
    </p:spTree>
    <p:extLst>
      <p:ext uri="{BB962C8B-B14F-4D97-AF65-F5344CB8AC3E}">
        <p14:creationId xmlns:p14="http://schemas.microsoft.com/office/powerpoint/2010/main" val="19083786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3"/>
                </a:solidFill>
                <a:effectLst/>
                <a:latin typeface="+mj-lt"/>
                <a:ea typeface="+mn-ea"/>
                <a:cs typeface="Segoe UI" pitchFamily="34" charset="0"/>
              </a:defRPr>
            </a:lvl1pPr>
          </a:lstStyle>
          <a:p>
            <a:r>
              <a:rPr lang="en-US"/>
              <a:t>Section title with no subtitle</a:t>
            </a:r>
          </a:p>
        </p:txBody>
      </p:sp>
    </p:spTree>
    <p:extLst>
      <p:ext uri="{BB962C8B-B14F-4D97-AF65-F5344CB8AC3E}">
        <p14:creationId xmlns:p14="http://schemas.microsoft.com/office/powerpoint/2010/main" val="9551355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 with no subtitle</a:t>
            </a:r>
          </a:p>
        </p:txBody>
      </p:sp>
    </p:spTree>
    <p:extLst>
      <p:ext uri="{BB962C8B-B14F-4D97-AF65-F5344CB8AC3E}">
        <p14:creationId xmlns:p14="http://schemas.microsoft.com/office/powerpoint/2010/main" val="11776677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lank 12 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834422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65423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lank 12 Column Dark Bkg">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907513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Apendix Blue Bkg">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377B63-6619-6B40-8D85-1D972ED609B9}"/>
              </a:ext>
            </a:extLst>
          </p:cNvPr>
          <p:cNvSpPr>
            <a:spLocks noGrp="1"/>
          </p:cNvSpPr>
          <p:nvPr>
            <p:ph type="body" sz="quarter" idx="10" hasCustomPrompt="1"/>
          </p:nvPr>
        </p:nvSpPr>
        <p:spPr>
          <a:xfrm>
            <a:off x="584200" y="5715040"/>
            <a:ext cx="5367338" cy="553998"/>
          </a:xfrm>
        </p:spPr>
        <p:txBody>
          <a:bodyPr anchor="b"/>
          <a:lstStyle>
            <a:lvl1pPr marL="0" indent="0">
              <a:buNone/>
              <a:defRPr sz="3600">
                <a:latin typeface="+mj-lt"/>
              </a:defRPr>
            </a:lvl1pPr>
          </a:lstStyle>
          <a:p>
            <a:pPr lvl="0"/>
            <a:r>
              <a:rPr lang="en-US"/>
              <a:t>Appendix</a:t>
            </a:r>
          </a:p>
        </p:txBody>
      </p:sp>
    </p:spTree>
    <p:extLst>
      <p:ext uri="{BB962C8B-B14F-4D97-AF65-F5344CB8AC3E}">
        <p14:creationId xmlns:p14="http://schemas.microsoft.com/office/powerpoint/2010/main" val="27357265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6" pos="3749">
          <p15:clr>
            <a:srgbClr val="A4A3A4"/>
          </p15:clr>
        </p15:guide>
        <p15:guide id="17" pos="3932">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0526812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412912319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8856368"/>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3_Title &amp; body with bullets slid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7040F-1E2C-4F82-ABB7-F07F089ED8BE}"/>
              </a:ext>
            </a:extLst>
          </p:cNvPr>
          <p:cNvSpPr>
            <a:spLocks noGrp="1"/>
          </p:cNvSpPr>
          <p:nvPr>
            <p:ph type="title"/>
          </p:nvPr>
        </p:nvSpPr>
        <p:spPr>
          <a:xfrm>
            <a:off x="426425" y="1632912"/>
            <a:ext cx="4849473" cy="744014"/>
          </a:xfrm>
        </p:spPr>
        <p:txBody>
          <a:bodyPr anchor="b"/>
          <a:lstStyle>
            <a:lvl1pPr algn="l">
              <a:defRPr/>
            </a:lvl1pPr>
          </a:lstStyle>
          <a:p>
            <a:r>
              <a:rPr lang="en-US"/>
              <a:t>Click to edit Master title style</a:t>
            </a:r>
          </a:p>
        </p:txBody>
      </p:sp>
      <p:sp>
        <p:nvSpPr>
          <p:cNvPr id="5" name="Text Placeholder 4">
            <a:extLst>
              <a:ext uri="{FF2B5EF4-FFF2-40B4-BE49-F238E27FC236}">
                <a16:creationId xmlns:a16="http://schemas.microsoft.com/office/drawing/2014/main" id="{F411E651-2C76-4DFB-BA46-04AC1CE3E4AD}"/>
              </a:ext>
            </a:extLst>
          </p:cNvPr>
          <p:cNvSpPr>
            <a:spLocks noGrp="1"/>
          </p:cNvSpPr>
          <p:nvPr>
            <p:ph type="body" sz="quarter" idx="12"/>
          </p:nvPr>
        </p:nvSpPr>
        <p:spPr>
          <a:xfrm>
            <a:off x="427038" y="2520564"/>
            <a:ext cx="4848969" cy="276999"/>
          </a:xfrm>
        </p:spPr>
        <p:txBody>
          <a:bodyPr/>
          <a:lstStyle>
            <a:lvl1pPr marL="0" indent="0">
              <a:buNone/>
              <a:defRPr sz="1800"/>
            </a:lvl1pPr>
          </a:lstStyle>
          <a:p>
            <a:pPr lvl="0"/>
            <a:r>
              <a:rPr lang="en-US"/>
              <a:t>Click to edit Master text styles</a:t>
            </a:r>
          </a:p>
        </p:txBody>
      </p:sp>
    </p:spTree>
    <p:extLst>
      <p:ext uri="{BB962C8B-B14F-4D97-AF65-F5344CB8AC3E}">
        <p14:creationId xmlns:p14="http://schemas.microsoft.com/office/powerpoint/2010/main" val="3408802805"/>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nchor="ctr"/>
          <a:lstStyle>
            <a:lvl1pPr>
              <a:defRPr>
                <a:solidFill>
                  <a:schemeClr val="tx1"/>
                </a:solidFill>
              </a:defRPr>
            </a:lvl1pPr>
          </a:lstStyle>
          <a:p>
            <a:r>
              <a:rPr lang="en-US" dirty="0"/>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9815119"/>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1_Title Subtitl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76BD704-2ABF-0642-ABEB-BE4F31DA715E}"/>
              </a:ext>
            </a:extLst>
          </p:cNvPr>
          <p:cNvSpPr>
            <a:spLocks noGrp="1"/>
          </p:cNvSpPr>
          <p:nvPr>
            <p:ph type="body" sz="quarter" idx="10"/>
          </p:nvPr>
        </p:nvSpPr>
        <p:spPr>
          <a:xfrm>
            <a:off x="587375" y="980720"/>
            <a:ext cx="11018838" cy="307777"/>
          </a:xfrm>
        </p:spPr>
        <p:txBody>
          <a:bodyPr/>
          <a:lstStyle>
            <a:lvl1pPr marL="0" indent="0">
              <a:buNone/>
              <a:defRPr sz="2000" spc="-20" baseline="0">
                <a:solidFill>
                  <a:schemeClr val="accent1"/>
                </a:solidFill>
                <a:latin typeface="+mj-lt"/>
              </a:defRPr>
            </a:lvl1pPr>
          </a:lstStyle>
          <a:p>
            <a:pPr lvl="0"/>
            <a:r>
              <a:rPr lang="en-US" dirty="0"/>
              <a:t>Click to edit Master text styles</a:t>
            </a:r>
          </a:p>
        </p:txBody>
      </p:sp>
      <p:sp>
        <p:nvSpPr>
          <p:cNvPr id="2" name="Title 1">
            <a:extLst>
              <a:ext uri="{FF2B5EF4-FFF2-40B4-BE49-F238E27FC236}">
                <a16:creationId xmlns:a16="http://schemas.microsoft.com/office/drawing/2014/main" id="{71B814FC-03EF-4AFC-8806-23A03D23971B}"/>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53586163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80756533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938878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928821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509188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8645103"/>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5319625"/>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9995524"/>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p15:clr>
            <a:srgbClr val="5ACBF0"/>
          </p15:clr>
        </p15:guide>
        <p15:guide id="7" pos="1795">
          <p15:clr>
            <a:srgbClr val="5ACBF0"/>
          </p15:clr>
        </p15:guide>
        <p15:guide id="8" pos="3035">
          <p15:clr>
            <a:srgbClr val="5ACBF0"/>
          </p15:clr>
        </p15:guide>
        <p15:guide id="9" pos="3221">
          <p15:clr>
            <a:srgbClr val="5ACBF0"/>
          </p15:clr>
        </p15:guide>
        <p15:guide id="10" pos="4461">
          <p15:clr>
            <a:srgbClr val="5ACBF0"/>
          </p15:clr>
        </p15:guide>
        <p15:guide id="11" pos="5890">
          <p15:clr>
            <a:srgbClr val="5ACBF0"/>
          </p15:clr>
        </p15:guide>
        <p15:guide id="12" orient="horz" pos="1436">
          <p15:clr>
            <a:srgbClr val="5ACBF0"/>
          </p15:clr>
        </p15:guide>
        <p15:guide id="13" pos="4646">
          <p15:clr>
            <a:srgbClr val="5ACBF0"/>
          </p15:clr>
        </p15:guide>
        <p15:guide id="14" pos="6072">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9981096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4" name="Picture Placeholder 3">
            <a:extLst>
              <a:ext uri="{FF2B5EF4-FFF2-40B4-BE49-F238E27FC236}">
                <a16:creationId xmlns:a16="http://schemas.microsoft.com/office/drawing/2014/main" id="{1D16804B-3245-9A4C-A340-6FF89CF57D54}"/>
              </a:ext>
            </a:extLst>
          </p:cNvPr>
          <p:cNvSpPr>
            <a:spLocks noGrp="1"/>
          </p:cNvSpPr>
          <p:nvPr>
            <p:ph type="pic" sz="quarter" idx="13"/>
          </p:nvPr>
        </p:nvSpPr>
        <p:spPr>
          <a:xfrm>
            <a:off x="5334000" y="0"/>
            <a:ext cx="6858000" cy="6858000"/>
          </a:xfrm>
        </p:spPr>
        <p:txBody>
          <a:bodyPr/>
          <a:lstStyle/>
          <a:p>
            <a:r>
              <a:rPr lang="en-US"/>
              <a:t>Click icon to add picture</a:t>
            </a:r>
          </a:p>
        </p:txBody>
      </p:sp>
    </p:spTree>
    <p:extLst>
      <p:ext uri="{BB962C8B-B14F-4D97-AF65-F5344CB8AC3E}">
        <p14:creationId xmlns:p14="http://schemas.microsoft.com/office/powerpoint/2010/main" val="35704001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1888818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56925538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Background 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109616-29F5-2A48-AD26-C036688E660A}"/>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457200"/>
            <a:ext cx="11018520" cy="553998"/>
          </a:xfrm>
        </p:spPr>
        <p:txBody>
          <a:bodyPr anchor="ctr"/>
          <a:lstStyle>
            <a:lvl1pPr>
              <a:defRPr>
                <a:solidFill>
                  <a:schemeClr val="accent3"/>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844675"/>
            <a:ext cx="11018838" cy="4424363"/>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95372172"/>
      </p:ext>
    </p:extLst>
  </p:cSld>
  <p:clrMapOvr>
    <a:masterClrMapping/>
  </p:clrMapOvr>
  <p:transition>
    <p:fade/>
  </p:transition>
  <p:extLst>
    <p:ext uri="{DCECCB84-F9BA-43D5-87BE-67443E8EF086}">
      <p15:sldGuideLst xmlns:p15="http://schemas.microsoft.com/office/powerpoint/2012/main">
        <p15:guide id="2" orient="horz" pos="1162">
          <p15:clr>
            <a:srgbClr val="5ACBF0"/>
          </p15:clr>
        </p15:guide>
        <p15:guide id="3" orient="horz" pos="288">
          <p15:clr>
            <a:srgbClr val="5ACBF0"/>
          </p15:clr>
        </p15:guide>
        <p15:guide id="5" orient="horz" pos="904">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er Background Two Column Bullet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D3A5130-10A1-954A-B139-8F920AB6EC86}"/>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nchor="ctr"/>
          <a:lstStyle>
            <a:lvl1pPr>
              <a:defRPr>
                <a:solidFill>
                  <a:schemeClr val="accent3"/>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844674"/>
            <a:ext cx="5211763" cy="442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844674"/>
            <a:ext cx="5219700" cy="442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00601252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 Background Two Column Non-bullete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D08175-261D-A74C-8918-CB97ADB19271}"/>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lstStyle>
            <a:lvl1pPr>
              <a:defRPr>
                <a:solidFill>
                  <a:schemeClr val="accent3"/>
                </a:solidFill>
              </a:defRPr>
            </a:lvl1pPr>
          </a:lstStyle>
          <a:p>
            <a:r>
              <a:rPr lang="en-US"/>
              <a:t>Click to edit Master title style</a:t>
            </a:r>
          </a:p>
        </p:txBody>
      </p:sp>
      <p:sp>
        <p:nvSpPr>
          <p:cNvPr id="4" name="Text Placeholder 3"/>
          <p:cNvSpPr>
            <a:spLocks noGrp="1"/>
          </p:cNvSpPr>
          <p:nvPr>
            <p:ph type="body" sz="quarter" idx="10"/>
          </p:nvPr>
        </p:nvSpPr>
        <p:spPr>
          <a:xfrm>
            <a:off x="584200" y="1853052"/>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844675"/>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194700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Background Two Column Content with Subhead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941E1A-46FF-9B43-8237-B9FAC6645B8E}"/>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851161"/>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495686"/>
            <a:ext cx="5214937" cy="377335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844675"/>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489200"/>
            <a:ext cx="5214937" cy="377983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197235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 Background Three Column Bullet with Subtitl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B0B838-FFE7-3848-8346-94C828955739}"/>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7971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7905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7971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2700536"/>
      </p:ext>
    </p:extLst>
  </p:cSld>
  <p:clrMapOvr>
    <a:masterClrMapping/>
  </p:clrMapOvr>
  <p:transition>
    <p:fade/>
  </p:transition>
  <p:extLst>
    <p:ext uri="{DCECCB84-F9BA-43D5-87BE-67443E8EF086}">
      <p15:sldGuideLst xmlns:p15="http://schemas.microsoft.com/office/powerpoint/2012/main">
        <p15:guide id="3" orient="horz" pos="1162">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er Background Four Column Bullet with Subtitl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D56507-64E9-FD49-A968-94669A530F35}"/>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8446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6895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8446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6828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8446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6895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8446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6828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388005"/>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162">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er Lin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nchor="ct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7" name="Straight Connector 6">
            <a:extLst>
              <a:ext uri="{FF2B5EF4-FFF2-40B4-BE49-F238E27FC236}">
                <a16:creationId xmlns:a16="http://schemas.microsoft.com/office/drawing/2014/main" id="{8EDAE969-6DFB-AD4B-A4BB-4C9D04F1489D}"/>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8000101"/>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er Line 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nchor="ctr"/>
          <a:lstStyle>
            <a:lvl1pPr>
              <a:defRPr>
                <a:solidFill>
                  <a:schemeClr val="tx1"/>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AE9361ED-1B01-E94D-9CDA-29127BEC918D}"/>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48230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accent3"/>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7012145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er Line 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lstStyle>
            <a:lvl1pPr>
              <a:defRPr>
                <a:solidFill>
                  <a:schemeClr val="tx1"/>
                </a:solidFill>
              </a:defRPr>
            </a:lvl1p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6161C8D7-A314-D146-8B0F-88DAD8C243A2}"/>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832086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Header Background 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43174"/>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7699"/>
            <a:ext cx="5214937" cy="377335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3"/>
            <a:ext cx="5214937" cy="377983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B52B4BDF-7433-F544-8549-B08FCF3FD2A9}"/>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351458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er Line 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F841732-6515-3E42-A4B2-E3983B953B2A}"/>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8018652"/>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er Line 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F6A269D7-BC15-0043-AAC1-8EE9E66292B3}"/>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8001169"/>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er Line Four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cxnSp>
        <p:nvCxnSpPr>
          <p:cNvPr id="12" name="Straight Connector 11">
            <a:extLst>
              <a:ext uri="{FF2B5EF4-FFF2-40B4-BE49-F238E27FC236}">
                <a16:creationId xmlns:a16="http://schemas.microsoft.com/office/drawing/2014/main" id="{F6A269D7-BC15-0043-AAC1-8EE9E66292B3}"/>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5935138"/>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er Line Blank">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02F9BD-EF25-7144-AB08-9EDFAA5C2CEA}"/>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676816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1</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2</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3</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4</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oAutofit/>
          </a:bodyPr>
          <a:lstStyle/>
          <a:p>
            <a:pPr algn="l"/>
            <a:r>
              <a:rPr lang="en-US" sz="3600">
                <a:solidFill>
                  <a:schemeClr val="tx2"/>
                </a:solidFill>
                <a:latin typeface="+mj-lt"/>
              </a:rPr>
              <a:t>5</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6</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7</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8</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9</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10</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oAutofit/>
          </a:bodyPr>
          <a:lstStyle/>
          <a:p>
            <a:pPr algn="l"/>
            <a:r>
              <a:rPr lang="en-US" sz="3600">
                <a:solidFill>
                  <a:schemeClr val="tx2"/>
                </a:solidFill>
                <a:latin typeface="+mj-lt"/>
              </a:rPr>
              <a:t>11</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12</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326817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Jan</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Feb</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Mar</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Apr</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chor="ctr">
            <a:noAutofit/>
          </a:bodyPr>
          <a:lstStyle/>
          <a:p>
            <a:pPr algn="l"/>
            <a:r>
              <a:rPr lang="en-US" sz="2800">
                <a:solidFill>
                  <a:schemeClr val="tx2"/>
                </a:solidFill>
                <a:latin typeface="+mj-lt"/>
              </a:rPr>
              <a:t>May</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Jun</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Jul</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Aug</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Sep</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Oct</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chor="ctr">
            <a:noAutofit/>
          </a:bodyPr>
          <a:lstStyle/>
          <a:p>
            <a:pPr algn="l"/>
            <a:r>
              <a:rPr lang="en-US" sz="2800">
                <a:solidFill>
                  <a:schemeClr val="tx2"/>
                </a:solidFill>
                <a:latin typeface="+mj-lt"/>
              </a:rPr>
              <a:t>Nov</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Dec</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8248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1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2</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3</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4</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chor="ctr">
            <a:noAutofit/>
          </a:bodyPr>
          <a:lstStyle/>
          <a:p>
            <a:pPr algn="l"/>
            <a:r>
              <a:rPr lang="en-US" sz="2000">
                <a:solidFill>
                  <a:schemeClr val="tx2"/>
                </a:solidFill>
                <a:latin typeface="+mj-lt"/>
              </a:rPr>
              <a:t>Week 5</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6</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7</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8</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9</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10</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chor="ctr">
            <a:noAutofit/>
          </a:bodyPr>
          <a:lstStyle/>
          <a:p>
            <a:pPr algn="l"/>
            <a:r>
              <a:rPr lang="en-US" sz="2000">
                <a:solidFill>
                  <a:schemeClr val="tx2"/>
                </a:solidFill>
                <a:latin typeface="+mj-lt"/>
              </a:rPr>
              <a:t>Week 11</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12</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153017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3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701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2B32F430-ED23-B440-BB46-25EFAA521E1A}"/>
              </a:ext>
            </a:extLst>
          </p:cNvPr>
          <p:cNvSpPr>
            <a:spLocks noGrp="1"/>
          </p:cNvSpPr>
          <p:nvPr>
            <p:ph type="body" sz="quarter" idx="22" hasCustomPrompt="1"/>
          </p:nvPr>
        </p:nvSpPr>
        <p:spPr>
          <a:xfrm>
            <a:off x="584200" y="1436688"/>
            <a:ext cx="1595439"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1" name="Text Placeholder 28">
            <a:extLst>
              <a:ext uri="{FF2B5EF4-FFF2-40B4-BE49-F238E27FC236}">
                <a16:creationId xmlns:a16="http://schemas.microsoft.com/office/drawing/2014/main" id="{7BE96FEE-E6DA-2941-AEAC-A1C8FC164091}"/>
              </a:ext>
            </a:extLst>
          </p:cNvPr>
          <p:cNvSpPr>
            <a:spLocks noGrp="1"/>
          </p:cNvSpPr>
          <p:nvPr>
            <p:ph type="body" sz="quarter" idx="23" hasCustomPrompt="1"/>
          </p:nvPr>
        </p:nvSpPr>
        <p:spPr>
          <a:xfrm>
            <a:off x="24701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2" name="Text Placeholder 28">
            <a:extLst>
              <a:ext uri="{FF2B5EF4-FFF2-40B4-BE49-F238E27FC236}">
                <a16:creationId xmlns:a16="http://schemas.microsoft.com/office/drawing/2014/main" id="{8732B004-72E3-4E45-A749-459DEFBC1733}"/>
              </a:ext>
            </a:extLst>
          </p:cNvPr>
          <p:cNvSpPr>
            <a:spLocks noGrp="1"/>
          </p:cNvSpPr>
          <p:nvPr>
            <p:ph type="body" sz="quarter" idx="24" hasCustomPrompt="1"/>
          </p:nvPr>
        </p:nvSpPr>
        <p:spPr>
          <a:xfrm>
            <a:off x="4367808"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6" name="Text Placeholder 28">
            <a:extLst>
              <a:ext uri="{FF2B5EF4-FFF2-40B4-BE49-F238E27FC236}">
                <a16:creationId xmlns:a16="http://schemas.microsoft.com/office/drawing/2014/main" id="{8172C080-65E1-3C46-99C0-978870D28AF8}"/>
              </a:ext>
            </a:extLst>
          </p:cNvPr>
          <p:cNvSpPr>
            <a:spLocks noGrp="1"/>
          </p:cNvSpPr>
          <p:nvPr>
            <p:ph type="body" sz="quarter" idx="28" hasCustomPrompt="1"/>
          </p:nvPr>
        </p:nvSpPr>
        <p:spPr>
          <a:xfrm>
            <a:off x="584200" y="3789040"/>
            <a:ext cx="1595439"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7" name="Text Placeholder 28">
            <a:extLst>
              <a:ext uri="{FF2B5EF4-FFF2-40B4-BE49-F238E27FC236}">
                <a16:creationId xmlns:a16="http://schemas.microsoft.com/office/drawing/2014/main" id="{4928442B-3D98-0B48-9333-273D8587E0E3}"/>
              </a:ext>
            </a:extLst>
          </p:cNvPr>
          <p:cNvSpPr>
            <a:spLocks noGrp="1"/>
          </p:cNvSpPr>
          <p:nvPr>
            <p:ph type="body" sz="quarter" idx="29" hasCustomPrompt="1"/>
          </p:nvPr>
        </p:nvSpPr>
        <p:spPr>
          <a:xfrm>
            <a:off x="24701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8" name="Text Placeholder 28">
            <a:extLst>
              <a:ext uri="{FF2B5EF4-FFF2-40B4-BE49-F238E27FC236}">
                <a16:creationId xmlns:a16="http://schemas.microsoft.com/office/drawing/2014/main" id="{2961F7B7-1EDB-2C43-951E-B36532A1E791}"/>
              </a:ext>
            </a:extLst>
          </p:cNvPr>
          <p:cNvSpPr>
            <a:spLocks noGrp="1"/>
          </p:cNvSpPr>
          <p:nvPr>
            <p:ph type="body" sz="quarter" idx="30" hasCustomPrompt="1"/>
          </p:nvPr>
        </p:nvSpPr>
        <p:spPr>
          <a:xfrm>
            <a:off x="4367808"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Tree>
    <p:extLst>
      <p:ext uri="{BB962C8B-B14F-4D97-AF65-F5344CB8AC3E}">
        <p14:creationId xmlns:p14="http://schemas.microsoft.com/office/powerpoint/2010/main" val="131880990"/>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Left Title Black Bkg">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180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2912689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40">
          <p15:clr>
            <a:srgbClr val="5ACBF0"/>
          </p15:clr>
        </p15:guide>
        <p15:guide id="4"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_Header Line 12 Months">
    <p:bg>
      <p:bgPr>
        <a:solidFill>
          <a:schemeClr val="tx2"/>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accent3"/>
                </a:solidFill>
              </a:defRPr>
            </a:lvl1pPr>
          </a:lstStyle>
          <a:p>
            <a:r>
              <a:rPr lang="en-US"/>
              <a:t>Click to edit Master title style</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7015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2B32F430-ED23-B440-BB46-25EFAA521E1A}"/>
              </a:ext>
            </a:extLst>
          </p:cNvPr>
          <p:cNvSpPr>
            <a:spLocks noGrp="1"/>
          </p:cNvSpPr>
          <p:nvPr>
            <p:ph type="body" sz="quarter" idx="22" hasCustomPrompt="1"/>
          </p:nvPr>
        </p:nvSpPr>
        <p:spPr>
          <a:xfrm>
            <a:off x="584200" y="1436688"/>
            <a:ext cx="1595439"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1" name="Text Placeholder 28">
            <a:extLst>
              <a:ext uri="{FF2B5EF4-FFF2-40B4-BE49-F238E27FC236}">
                <a16:creationId xmlns:a16="http://schemas.microsoft.com/office/drawing/2014/main" id="{7BE96FEE-E6DA-2941-AEAC-A1C8FC164091}"/>
              </a:ext>
            </a:extLst>
          </p:cNvPr>
          <p:cNvSpPr>
            <a:spLocks noGrp="1"/>
          </p:cNvSpPr>
          <p:nvPr>
            <p:ph type="body" sz="quarter" idx="23" hasCustomPrompt="1"/>
          </p:nvPr>
        </p:nvSpPr>
        <p:spPr>
          <a:xfrm>
            <a:off x="247015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2" name="Text Placeholder 28">
            <a:extLst>
              <a:ext uri="{FF2B5EF4-FFF2-40B4-BE49-F238E27FC236}">
                <a16:creationId xmlns:a16="http://schemas.microsoft.com/office/drawing/2014/main" id="{8732B004-72E3-4E45-A749-459DEFBC1733}"/>
              </a:ext>
            </a:extLst>
          </p:cNvPr>
          <p:cNvSpPr>
            <a:spLocks noGrp="1"/>
          </p:cNvSpPr>
          <p:nvPr>
            <p:ph type="body" sz="quarter" idx="24" hasCustomPrompt="1"/>
          </p:nvPr>
        </p:nvSpPr>
        <p:spPr>
          <a:xfrm>
            <a:off x="4367808"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6" name="Text Placeholder 28">
            <a:extLst>
              <a:ext uri="{FF2B5EF4-FFF2-40B4-BE49-F238E27FC236}">
                <a16:creationId xmlns:a16="http://schemas.microsoft.com/office/drawing/2014/main" id="{8172C080-65E1-3C46-99C0-978870D28AF8}"/>
              </a:ext>
            </a:extLst>
          </p:cNvPr>
          <p:cNvSpPr>
            <a:spLocks noGrp="1"/>
          </p:cNvSpPr>
          <p:nvPr>
            <p:ph type="body" sz="quarter" idx="28" hasCustomPrompt="1"/>
          </p:nvPr>
        </p:nvSpPr>
        <p:spPr>
          <a:xfrm>
            <a:off x="584200" y="3789040"/>
            <a:ext cx="1595439"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7" name="Text Placeholder 28">
            <a:extLst>
              <a:ext uri="{FF2B5EF4-FFF2-40B4-BE49-F238E27FC236}">
                <a16:creationId xmlns:a16="http://schemas.microsoft.com/office/drawing/2014/main" id="{4928442B-3D98-0B48-9333-273D8587E0E3}"/>
              </a:ext>
            </a:extLst>
          </p:cNvPr>
          <p:cNvSpPr>
            <a:spLocks noGrp="1"/>
          </p:cNvSpPr>
          <p:nvPr>
            <p:ph type="body" sz="quarter" idx="29" hasCustomPrompt="1"/>
          </p:nvPr>
        </p:nvSpPr>
        <p:spPr>
          <a:xfrm>
            <a:off x="247015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8" name="Text Placeholder 28">
            <a:extLst>
              <a:ext uri="{FF2B5EF4-FFF2-40B4-BE49-F238E27FC236}">
                <a16:creationId xmlns:a16="http://schemas.microsoft.com/office/drawing/2014/main" id="{2961F7B7-1EDB-2C43-951E-B36532A1E791}"/>
              </a:ext>
            </a:extLst>
          </p:cNvPr>
          <p:cNvSpPr>
            <a:spLocks noGrp="1"/>
          </p:cNvSpPr>
          <p:nvPr>
            <p:ph type="body" sz="quarter" idx="30" hasCustomPrompt="1"/>
          </p:nvPr>
        </p:nvSpPr>
        <p:spPr>
          <a:xfrm>
            <a:off x="4367808"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Tree>
    <p:extLst>
      <p:ext uri="{BB962C8B-B14F-4D97-AF65-F5344CB8AC3E}">
        <p14:creationId xmlns:p14="http://schemas.microsoft.com/office/powerpoint/2010/main" val="466059795"/>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4_Header Line 12 Month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9C8D47-3F89-2440-BD17-30886A5B991A}"/>
              </a:ext>
            </a:extLst>
          </p:cNvPr>
          <p:cNvSpPr/>
          <p:nvPr userDrawn="1"/>
        </p:nvSpPr>
        <p:spPr bwMode="auto">
          <a:xfrm>
            <a:off x="0" y="0"/>
            <a:ext cx="5959475"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3477325" cy="1107996"/>
          </a:xfrm>
        </p:spPr>
        <p:txBody>
          <a:bodyPr wrap="square">
            <a:spAutoFit/>
          </a:bodyPr>
          <a:lstStyle>
            <a:lvl1pPr>
              <a:defRPr>
                <a:solidFill>
                  <a:schemeClr val="accent3"/>
                </a:solidFill>
              </a:defRPr>
            </a:lvl1pPr>
          </a:lstStyle>
          <a:p>
            <a:r>
              <a:rPr lang="en-US"/>
              <a:t>Click to edit Master title style</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 name="Text Placeholder 4">
            <a:extLst>
              <a:ext uri="{FF2B5EF4-FFF2-40B4-BE49-F238E27FC236}">
                <a16:creationId xmlns:a16="http://schemas.microsoft.com/office/drawing/2014/main" id="{C0CD7CCE-7A0A-2445-87E0-A18FB3B723C6}"/>
              </a:ext>
            </a:extLst>
          </p:cNvPr>
          <p:cNvSpPr>
            <a:spLocks noGrp="1"/>
          </p:cNvSpPr>
          <p:nvPr>
            <p:ph type="body" sz="quarter" idx="34"/>
          </p:nvPr>
        </p:nvSpPr>
        <p:spPr>
          <a:xfrm>
            <a:off x="584200" y="2017713"/>
            <a:ext cx="3481388" cy="430887"/>
          </a:xfrm>
        </p:spPr>
        <p:txBody>
          <a:bodyPr/>
          <a:lstStyle>
            <a:lvl1pPr marL="0" indent="0">
              <a:buNone/>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71799405"/>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021897063"/>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213569803"/>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823661297"/>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Square Photo Left">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50285C0-813F-A744-BFD3-CF358EAC839C}"/>
              </a:ext>
            </a:extLst>
          </p:cNvPr>
          <p:cNvSpPr>
            <a:spLocks noGrp="1"/>
          </p:cNvSpPr>
          <p:nvPr>
            <p:ph type="pic" sz="quarter" idx="10"/>
          </p:nvPr>
        </p:nvSpPr>
        <p:spPr>
          <a:xfrm>
            <a:off x="0" y="0"/>
            <a:ext cx="6892925" cy="6858000"/>
          </a:xfrm>
        </p:spPr>
        <p:txBody>
          <a:bodyPr/>
          <a:lstStyle/>
          <a:p>
            <a:r>
              <a:rPr lang="en-US"/>
              <a:t>Click icon to add picture</a:t>
            </a:r>
          </a:p>
        </p:txBody>
      </p:sp>
      <p:sp>
        <p:nvSpPr>
          <p:cNvPr id="6" name="Title 1">
            <a:extLst>
              <a:ext uri="{FF2B5EF4-FFF2-40B4-BE49-F238E27FC236}">
                <a16:creationId xmlns:a16="http://schemas.microsoft.com/office/drawing/2014/main" id="{44B1F25D-69F5-D649-BBA0-613396C764AC}"/>
              </a:ext>
            </a:extLst>
          </p:cNvPr>
          <p:cNvSpPr>
            <a:spLocks noGrp="1"/>
          </p:cNvSpPr>
          <p:nvPr>
            <p:ph type="title" idx="4294967295"/>
          </p:nvPr>
        </p:nvSpPr>
        <p:spPr>
          <a:xfrm>
            <a:off x="7192963" y="457200"/>
            <a:ext cx="4416425" cy="553998"/>
          </a:xfrm>
        </p:spPr>
        <p:txBody>
          <a:bodyPr/>
          <a:lstStyle/>
          <a:p>
            <a:r>
              <a:rPr lang="en-US"/>
              <a:t>Click to edit Master title style</a:t>
            </a:r>
          </a:p>
        </p:txBody>
      </p:sp>
      <p:sp>
        <p:nvSpPr>
          <p:cNvPr id="10" name="Text Placeholder 9">
            <a:extLst>
              <a:ext uri="{FF2B5EF4-FFF2-40B4-BE49-F238E27FC236}">
                <a16:creationId xmlns:a16="http://schemas.microsoft.com/office/drawing/2014/main" id="{A8E421BE-E139-D243-8336-8A8C46F7F743}"/>
              </a:ext>
            </a:extLst>
          </p:cNvPr>
          <p:cNvSpPr>
            <a:spLocks noGrp="1"/>
          </p:cNvSpPr>
          <p:nvPr>
            <p:ph type="body" sz="quarter" idx="11"/>
          </p:nvPr>
        </p:nvSpPr>
        <p:spPr>
          <a:xfrm>
            <a:off x="7192963" y="1436688"/>
            <a:ext cx="3470275" cy="2043636"/>
          </a:xfrm>
        </p:spPr>
        <p:txBody>
          <a:bodyPr/>
          <a:lstStyle>
            <a:lvl1pPr marL="0" indent="0">
              <a:buFontTx/>
              <a:buNone/>
              <a:defRPr/>
            </a:lvl1pPr>
            <a:lvl2pPr marL="228600" indent="0">
              <a:buFontTx/>
              <a:buNone/>
              <a:defRPr/>
            </a:lvl2pPr>
            <a:lvl3pPr marL="457200" indent="0">
              <a:buFontTx/>
              <a:buNone/>
              <a:defRPr/>
            </a:lvl3pPr>
            <a:lvl4pPr marL="661988" indent="0">
              <a:buFontTx/>
              <a:buNone/>
              <a:defRPr/>
            </a:lvl4pPr>
            <a:lvl5pPr marL="855663"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736270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8" pos="4342">
          <p15:clr>
            <a:srgbClr val="A4A3A4"/>
          </p15:clr>
        </p15:guide>
        <p15:guide id="19" pos="4531">
          <p15:clr>
            <a:srgbClr val="A4A3A4"/>
          </p15:clr>
        </p15:guide>
        <p15:guide id="28" orient="horz" pos="905">
          <p15:clr>
            <a:srgbClr val="5ACBF0"/>
          </p15:clr>
        </p15:guide>
        <p15:guide id="30" orient="horz" pos="288">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 Square Photo Right">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50285C0-813F-A744-BFD3-CF358EAC839C}"/>
              </a:ext>
            </a:extLst>
          </p:cNvPr>
          <p:cNvSpPr>
            <a:spLocks noGrp="1"/>
          </p:cNvSpPr>
          <p:nvPr>
            <p:ph type="pic" sz="quarter" idx="10"/>
          </p:nvPr>
        </p:nvSpPr>
        <p:spPr>
          <a:xfrm>
            <a:off x="5299075" y="0"/>
            <a:ext cx="6892925" cy="6858000"/>
          </a:xfrm>
        </p:spPr>
        <p:txBody>
          <a:bodyPr/>
          <a:lstStyle/>
          <a:p>
            <a:r>
              <a:rPr lang="en-US"/>
              <a:t>Click icon to add picture</a:t>
            </a:r>
          </a:p>
        </p:txBody>
      </p:sp>
      <p:sp>
        <p:nvSpPr>
          <p:cNvPr id="6" name="Title 1">
            <a:extLst>
              <a:ext uri="{FF2B5EF4-FFF2-40B4-BE49-F238E27FC236}">
                <a16:creationId xmlns:a16="http://schemas.microsoft.com/office/drawing/2014/main" id="{44B1F25D-69F5-D649-BBA0-613396C764AC}"/>
              </a:ext>
            </a:extLst>
          </p:cNvPr>
          <p:cNvSpPr>
            <a:spLocks noGrp="1"/>
          </p:cNvSpPr>
          <p:nvPr>
            <p:ph type="title" idx="4294967295"/>
          </p:nvPr>
        </p:nvSpPr>
        <p:spPr>
          <a:xfrm>
            <a:off x="584200" y="457200"/>
            <a:ext cx="4416425" cy="553998"/>
          </a:xfrm>
        </p:spPr>
        <p:txBody>
          <a:bodyPr/>
          <a:lstStyle/>
          <a:p>
            <a:r>
              <a:rPr lang="en-US"/>
              <a:t>Click to edit Master title style</a:t>
            </a:r>
          </a:p>
        </p:txBody>
      </p:sp>
      <p:sp>
        <p:nvSpPr>
          <p:cNvPr id="10" name="Text Placeholder 9">
            <a:extLst>
              <a:ext uri="{FF2B5EF4-FFF2-40B4-BE49-F238E27FC236}">
                <a16:creationId xmlns:a16="http://schemas.microsoft.com/office/drawing/2014/main" id="{A8E421BE-E139-D243-8336-8A8C46F7F743}"/>
              </a:ext>
            </a:extLst>
          </p:cNvPr>
          <p:cNvSpPr>
            <a:spLocks noGrp="1"/>
          </p:cNvSpPr>
          <p:nvPr>
            <p:ph type="body" sz="quarter" idx="11"/>
          </p:nvPr>
        </p:nvSpPr>
        <p:spPr>
          <a:xfrm>
            <a:off x="584200" y="1436688"/>
            <a:ext cx="3470275" cy="2302169"/>
          </a:xfrm>
        </p:spPr>
        <p:txBody>
          <a:bodyPr/>
          <a:lstStyle>
            <a:lvl1pPr marL="0" indent="0">
              <a:buFontTx/>
              <a:buNone/>
              <a:defRPr sz="2200"/>
            </a:lvl1pPr>
            <a:lvl2pPr marL="228600" indent="0">
              <a:buFontTx/>
              <a:buNone/>
              <a:defRPr sz="2200"/>
            </a:lvl2pPr>
            <a:lvl3pPr marL="457200" indent="0">
              <a:buFontTx/>
              <a:buNone/>
              <a:defRPr sz="2200"/>
            </a:lvl3pPr>
            <a:lvl4pPr marL="661988" indent="0">
              <a:buFontTx/>
              <a:buNone/>
              <a:defRPr sz="2200"/>
            </a:lvl4pPr>
            <a:lvl5pPr marL="855663" indent="0">
              <a:buFontTx/>
              <a:buNone/>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646629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8" pos="3160">
          <p15:clr>
            <a:srgbClr val="A4A3A4"/>
          </p15:clr>
        </p15:guide>
        <p15:guide id="19" pos="3341">
          <p15:clr>
            <a:srgbClr val="A4A3A4"/>
          </p15:clr>
        </p15:guide>
        <p15:guide id="28" orient="horz" pos="905">
          <p15:clr>
            <a:srgbClr val="5ACBF0"/>
          </p15:clr>
        </p15:guide>
        <p15:guide id="30" orient="horz" pos="288">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hoto full bleed upp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585789"/>
            <a:ext cx="12192000" cy="1362282"/>
          </a:xfrm>
          <a:noFill/>
        </p:spPr>
        <p:txBody>
          <a:bodyPr lIns="585216" tIns="0" rIns="585216" bIns="586800" anchor="t"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396052036"/>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021179936"/>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22107206"/>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Left Title White Bkg">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180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EC770E93-46FB-B04C-AFC6-A97F7105D849}"/>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4459532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40">
          <p15:clr>
            <a:srgbClr val="5ACBF0"/>
          </p15:clr>
        </p15:guide>
        <p15:guide id="4" orient="horz" pos="21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5" name="Title 1">
            <a:extLst>
              <a:ext uri="{FF2B5EF4-FFF2-40B4-BE49-F238E27FC236}">
                <a16:creationId xmlns:a16="http://schemas.microsoft.com/office/drawing/2014/main" id="{04D80903-AB2F-EA47-B1B9-181A4D5084E7}"/>
              </a:ext>
            </a:extLst>
          </p:cNvPr>
          <p:cNvSpPr txBox="1">
            <a:spLocks/>
          </p:cNvSpPr>
          <p:nvPr userDrawn="1"/>
        </p:nvSpPr>
        <p:spPr>
          <a:xfrm>
            <a:off x="584200" y="2425780"/>
            <a:ext cx="5511800" cy="1107996"/>
          </a:xfrm>
          <a:prstGeom prst="rect">
            <a:avLst/>
          </a:prstGeom>
          <a:noFill/>
        </p:spPr>
        <p:txBody>
          <a:bodyPr vert="horz" wrap="square" lIns="0" tIns="0" rIns="0" bIns="0" rtlCol="0" anchor="b" anchorCtr="0">
            <a:spAutoFit/>
          </a:bodyPr>
          <a:lstStyle>
            <a:lvl1pPr algn="l" defTabSz="932742" rtl="0" eaLnBrk="1" latinLnBrk="0" hangingPunct="1">
              <a:lnSpc>
                <a:spcPct val="100000"/>
              </a:lnSpc>
              <a:spcBef>
                <a:spcPct val="0"/>
              </a:spcBef>
              <a:buNone/>
              <a:defRPr lang="en-US" sz="3600" b="0" kern="1200" cap="none" spc="-50" baseline="0">
                <a:ln w="3175">
                  <a:noFill/>
                </a:ln>
                <a:solidFill>
                  <a:schemeClr val="tx1"/>
                </a:solidFill>
                <a:effectLst/>
                <a:latin typeface="+mj-lt"/>
                <a:ea typeface="+mn-ea"/>
                <a:cs typeface="Segoe UI" panose="020B0502040204020203" pitchFamily="34" charset="0"/>
              </a:defRPr>
            </a:lvl1pPr>
          </a:lstStyle>
          <a:p>
            <a:r>
              <a:rPr lang="en-US"/>
              <a:t>Event name or presentation title </a:t>
            </a:r>
          </a:p>
        </p:txBody>
      </p:sp>
      <p:sp>
        <p:nvSpPr>
          <p:cNvPr id="7" name="Text Placeholder 4">
            <a:extLst>
              <a:ext uri="{FF2B5EF4-FFF2-40B4-BE49-F238E27FC236}">
                <a16:creationId xmlns:a16="http://schemas.microsoft.com/office/drawing/2014/main" id="{A200C02C-4314-EE45-A300-21710CAE4FE5}"/>
              </a:ext>
            </a:extLst>
          </p:cNvPr>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9" name="MS logo white - EMF" descr="Microsoft logo white text version">
            <a:extLst>
              <a:ext uri="{FF2B5EF4-FFF2-40B4-BE49-F238E27FC236}">
                <a16:creationId xmlns:a16="http://schemas.microsoft.com/office/drawing/2014/main" id="{EDE56B65-3E69-6146-8830-D107DE1E3AE7}"/>
              </a:ext>
            </a:extLst>
          </p:cNvPr>
          <p:cNvPicPr>
            <a:picLocks noChangeAspect="1"/>
          </p:cNvPicPr>
          <p:nvPr userDrawn="1"/>
        </p:nvPicPr>
        <p:blipFill>
          <a:blip r:embed="rId3"/>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427793924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a:ln>
            <a:noFill/>
          </a:ln>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90435193"/>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28016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317857952"/>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037888404"/>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866287"/>
            <a:ext cx="11018520" cy="553998"/>
          </a:xfrm>
        </p:spPr>
        <p:txBody>
          <a:bodyPr anchor="ctr"/>
          <a:lstStyle>
            <a:lvl1pPr algn="l">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463952575"/>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3"/>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79809313"/>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guide id="8" orient="horz" pos="3464">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3"/>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4"/>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6577189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3465">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3895" y="2025650"/>
            <a:ext cx="2532888" cy="2532888"/>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370407008"/>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2870">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5334000"/>
            <a:ext cx="4892040" cy="9350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6062472" cy="2807208"/>
          </a:xfrm>
          <a:blipFill>
            <a:blip r:embed="rId2"/>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6714744" y="5334000"/>
            <a:ext cx="4892040" cy="938212"/>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6129528" y="2286000"/>
            <a:ext cx="6062472" cy="2807208"/>
          </a:xfrm>
          <a:blipFill>
            <a:blip r:embed="rId3"/>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8CE10F07-B8D9-4B69-A567-8BEDE6973D9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591859976"/>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4" orient="horz" pos="3209">
          <p15:clr>
            <a:srgbClr val="5ACBF0"/>
          </p15:clr>
        </p15:guide>
        <p15:guide id="5" pos="3826">
          <p15:clr>
            <a:srgbClr val="5ACBF0"/>
          </p15:clr>
        </p15:guide>
        <p15:guide id="6" pos="3859">
          <p15:clr>
            <a:srgbClr val="5ACBF0"/>
          </p15:clr>
        </p15:guide>
        <p15:guide id="11" pos="1910">
          <p15:clr>
            <a:srgbClr val="5ACBF0"/>
          </p15:clr>
        </p15:guide>
        <p15:guide id="12" pos="5770">
          <p15:clr>
            <a:srgbClr val="5ACBF0"/>
          </p15:clr>
        </p15:guide>
        <p15:guide id="13" orient="horz" pos="3360">
          <p15:clr>
            <a:srgbClr val="5ACBF0"/>
          </p15:clr>
        </p15:guide>
        <p15:guide id="14" orient="horz">
          <p15:clr>
            <a:srgbClr val="5ACBF0"/>
          </p15:clr>
        </p15:guide>
        <p15:guide id="15" pos="3451">
          <p15:clr>
            <a:srgbClr val="5ACBF0"/>
          </p15:clr>
        </p15:guide>
        <p15:guide id="16" pos="4229">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re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7"/>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285292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4023360"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4669536" y="4799409"/>
            <a:ext cx="285292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4084320" y="2286000"/>
            <a:ext cx="4023360"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8753856" y="4799410"/>
            <a:ext cx="285292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8168640" y="2286000"/>
            <a:ext cx="4023360"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42B999C7-F5A8-46A6-92C5-AA3BE4E2693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39069064"/>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8" pos="5109">
          <p15:clr>
            <a:srgbClr val="5ACBF0"/>
          </p15:clr>
        </p15:guide>
        <p15:guide id="9" pos="5145">
          <p15:clr>
            <a:srgbClr val="5ACBF0"/>
          </p15:clr>
        </p15:guide>
        <p15:guide id="11" pos="1266">
          <p15:clr>
            <a:srgbClr val="5ACBF0"/>
          </p15:clr>
        </p15:guide>
        <p15:guide id="12" pos="3840">
          <p15:clr>
            <a:srgbClr val="5ACBF0"/>
          </p15:clr>
        </p15:guide>
        <p15:guide id="13" pos="6414">
          <p15:clr>
            <a:srgbClr val="5ACBF0"/>
          </p15:clr>
        </p15:guide>
        <p15:guide id="14" orient="horz" pos="1074">
          <p15:clr>
            <a:srgbClr val="5ACBF0"/>
          </p15:clr>
        </p15:guide>
        <p15:guide id="15" pos="2168">
          <p15:clr>
            <a:srgbClr val="5ACBF0"/>
          </p15:clr>
        </p15:guide>
        <p15:guide id="16" pos="2944">
          <p15:clr>
            <a:srgbClr val="5ACBF0"/>
          </p15:clr>
        </p15:guide>
        <p15:guide id="17" pos="4738">
          <p15:clr>
            <a:srgbClr val="5ACBF0"/>
          </p15:clr>
        </p15:guide>
        <p15:guide id="18" pos="5514">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41617651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our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1828800"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999232"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3649472" y="4799409"/>
            <a:ext cx="1828800"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3064256" y="2286000"/>
            <a:ext cx="2999232"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6713728" y="4799410"/>
            <a:ext cx="1828800"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6128512" y="2286000"/>
            <a:ext cx="2999232"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9777984" y="4799409"/>
            <a:ext cx="1828800"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9192768" y="2286000"/>
            <a:ext cx="2999232"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2547375"/>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p15:clr>
            <a:srgbClr val="5ACBF0"/>
          </p15:clr>
        </p15:guide>
        <p15:guide id="16" pos="1524">
          <p15:clr>
            <a:srgbClr val="5ACBF0"/>
          </p15:clr>
        </p15:guide>
        <p15:guide id="17" pos="2298">
          <p15:clr>
            <a:srgbClr val="5ACBF0"/>
          </p15:clr>
        </p15:guide>
        <p15:guide id="18" pos="3450">
          <p15:clr>
            <a:srgbClr val="5ACBF0"/>
          </p15:clr>
        </p15:guide>
        <p15:guide id="19" pos="4230">
          <p15:clr>
            <a:srgbClr val="5ACBF0"/>
          </p15:clr>
        </p15:guide>
        <p15:guide id="20" pos="5380">
          <p15:clr>
            <a:srgbClr val="5ACBF0"/>
          </p15:clr>
        </p15:guide>
        <p15:guide id="21" pos="6156">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iv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292608" y="4800600"/>
            <a:ext cx="180136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386584"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2743962" y="4799409"/>
            <a:ext cx="180136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2451354" y="2286000"/>
            <a:ext cx="2386584"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5195316" y="4799410"/>
            <a:ext cx="180136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4902708" y="2286000"/>
            <a:ext cx="2386584"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7646670"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7354062" y="2286000"/>
            <a:ext cx="2386584"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21" name="Text Placeholder 3">
            <a:extLst>
              <a:ext uri="{FF2B5EF4-FFF2-40B4-BE49-F238E27FC236}">
                <a16:creationId xmlns:a16="http://schemas.microsoft.com/office/drawing/2014/main" id="{5B1B6F72-F14C-40F1-8B29-8620AA34DC63}"/>
              </a:ext>
            </a:extLst>
          </p:cNvPr>
          <p:cNvSpPr>
            <a:spLocks noGrp="1"/>
          </p:cNvSpPr>
          <p:nvPr>
            <p:ph type="body" sz="quarter" idx="22"/>
          </p:nvPr>
        </p:nvSpPr>
        <p:spPr>
          <a:xfrm>
            <a:off x="10098024"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2AD682C7-20D7-4ED0-99A7-C8530DAC8612}"/>
              </a:ext>
            </a:extLst>
          </p:cNvPr>
          <p:cNvSpPr>
            <a:spLocks noGrp="1"/>
          </p:cNvSpPr>
          <p:nvPr>
            <p:ph type="pic" sz="quarter" idx="21" hasCustomPrompt="1"/>
          </p:nvPr>
        </p:nvSpPr>
        <p:spPr bwMode="ltGray">
          <a:xfrm>
            <a:off x="9805416" y="2286000"/>
            <a:ext cx="2386584" cy="2286000"/>
          </a:xfrm>
          <a:blipFill>
            <a:blip r:embed="rId6"/>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25462273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8" pos="4631">
          <p15:clr>
            <a:srgbClr val="5ACBF0"/>
          </p15:clr>
        </p15:guide>
        <p15:guide id="9" pos="4593">
          <p15:clr>
            <a:srgbClr val="5ACBF0"/>
          </p15:clr>
        </p15:guide>
        <p15:guide id="10" pos="6134">
          <p15:clr>
            <a:srgbClr val="5ACBF0"/>
          </p15:clr>
        </p15:guide>
        <p15:guide id="11" pos="1323">
          <p15:clr>
            <a:srgbClr val="5ACBF0"/>
          </p15:clr>
        </p15:guide>
        <p15:guide id="12" pos="2865">
          <p15:clr>
            <a:srgbClr val="5ACBF0"/>
          </p15:clr>
        </p15:guide>
        <p15:guide id="13" pos="4815">
          <p15:clr>
            <a:srgbClr val="5ACBF0"/>
          </p15:clr>
        </p15:guide>
        <p15:guide id="14" pos="6361">
          <p15:clr>
            <a:srgbClr val="5ACBF0"/>
          </p15:clr>
        </p15:guide>
        <p15:guide id="15" orient="horz">
          <p15:clr>
            <a:srgbClr val="5ACBF0"/>
          </p15:clr>
        </p15:guide>
        <p15:guide id="16" pos="1727">
          <p15:clr>
            <a:srgbClr val="5ACBF0"/>
          </p15:clr>
        </p15:guide>
        <p15:guide id="17" pos="2294">
          <p15:clr>
            <a:srgbClr val="5ACBF0"/>
          </p15:clr>
        </p15:guide>
        <p15:guide id="18" pos="3273">
          <p15:clr>
            <a:srgbClr val="5ACBF0"/>
          </p15:clr>
        </p15:guide>
        <p15:guide id="19" pos="4411">
          <p15:clr>
            <a:srgbClr val="5ACBF0"/>
          </p15:clr>
        </p15:guide>
        <p15:guide id="21" pos="6179">
          <p15:clr>
            <a:srgbClr val="5ACBF0"/>
          </p15:clr>
        </p15:guide>
        <p15:guide id="22" pos="1501">
          <p15:clr>
            <a:srgbClr val="5ACBF0"/>
          </p15:clr>
        </p15:guide>
        <p15:guide id="23" pos="1543">
          <p15:clr>
            <a:srgbClr val="5ACBF0"/>
          </p15:clr>
        </p15:guide>
        <p15:guide id="24" pos="3049">
          <p15:clr>
            <a:srgbClr val="5ACBF0"/>
          </p15:clr>
        </p15:guide>
        <p15:guide id="25" pos="3088">
          <p15:clr>
            <a:srgbClr val="5ACBF0"/>
          </p15:clr>
        </p15:guide>
        <p15:guide id="26" pos="5954">
          <p15:clr>
            <a:srgbClr val="5ACBF0"/>
          </p15:clr>
        </p15:guide>
        <p15:guide id="27" pos="3840">
          <p15:clr>
            <a:srgbClr val="5ACBF0"/>
          </p15:clr>
        </p15:guide>
        <p15:guide id="28" pos="5386">
          <p15:clr>
            <a:srgbClr val="5ACBF0"/>
          </p15:clr>
        </p15:guide>
        <p15:guide id="29" pos="753">
          <p15:clr>
            <a:srgbClr val="5ACBF0"/>
          </p15:clr>
        </p15:guide>
        <p15:guide id="30" pos="6927">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2037906"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2037906"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4939284"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939284"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7840663"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840663"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203158404"/>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3840">
          <p15:clr>
            <a:srgbClr val="5ACBF0"/>
          </p15:clr>
        </p15:guide>
        <p15:guide id="4" pos="1283">
          <p15:clr>
            <a:srgbClr val="5ACBF0"/>
          </p15:clr>
        </p15:guide>
        <p15:guide id="5" pos="5666">
          <p15:clr>
            <a:srgbClr val="5ACBF0"/>
          </p15:clr>
        </p15:guide>
        <p15:guide id="6" pos="2741">
          <p15:clr>
            <a:srgbClr val="5ACBF0"/>
          </p15:clr>
        </p15:guide>
        <p15:guide id="7" pos="2012">
          <p15:clr>
            <a:srgbClr val="5ACBF0"/>
          </p15:clr>
        </p15:guide>
        <p15:guide id="8" pos="3109">
          <p15:clr>
            <a:srgbClr val="5ACBF0"/>
          </p15:clr>
        </p15:guide>
        <p15:guide id="9" pos="4570">
          <p15:clr>
            <a:srgbClr val="5ACBF0"/>
          </p15:clr>
        </p15:guide>
        <p15:guide id="11" pos="6397">
          <p15:clr>
            <a:srgbClr val="5ACBF0"/>
          </p15:clr>
        </p15:guide>
        <p15:guide id="12" orient="horz" pos="1440">
          <p15:clr>
            <a:srgbClr val="5ACBF0"/>
          </p15:clr>
        </p15:guide>
        <p15:guide id="13" pos="4938">
          <p15:clr>
            <a:srgbClr val="5ACBF0"/>
          </p15:clr>
        </p15:guide>
        <p15:guide id="14" orient="horz" pos="2894">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487250"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8725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390300"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3903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293351" y="2286000"/>
            <a:ext cx="2313432" cy="2313432"/>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293351"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2044854"/>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4025">
          <p15:clr>
            <a:srgbClr val="5ACBF0"/>
          </p15:clr>
        </p15:guide>
        <p15:guide id="5" pos="5854">
          <p15:clr>
            <a:srgbClr val="5ACBF0"/>
          </p15:clr>
        </p15:guide>
        <p15:guide id="7" pos="3654">
          <p15:clr>
            <a:srgbClr val="5ACBF0"/>
          </p15:clr>
        </p15:guide>
        <p15:guide id="8" pos="2195">
          <p15:clr>
            <a:srgbClr val="5ACBF0"/>
          </p15:clr>
        </p15:guide>
        <p15:guide id="10" pos="2926">
          <p15:clr>
            <a:srgbClr val="5ACBF0"/>
          </p15:clr>
        </p15:guide>
        <p15:guide id="11" pos="4756">
          <p15:clr>
            <a:srgbClr val="5ACBF0"/>
          </p15:clr>
        </p15:guide>
        <p15:guide id="12" pos="6581">
          <p15:clr>
            <a:srgbClr val="5ACBF0"/>
          </p15:clr>
        </p15:guide>
        <p15:guide id="13" pos="1097">
          <p15:clr>
            <a:srgbClr val="5ACBF0"/>
          </p15:clr>
        </p15:guide>
        <p15:guide id="14" orient="horz" pos="1440">
          <p15:clr>
            <a:srgbClr val="5ACBF0"/>
          </p15:clr>
        </p15:guide>
        <p15:guide id="15" pos="1826">
          <p15:clr>
            <a:srgbClr val="5ACBF0"/>
          </p15:clr>
        </p15:guide>
        <p15:guide id="18" pos="5483">
          <p15:clr>
            <a:srgbClr val="5ACBF0"/>
          </p15:clr>
        </p15:guide>
        <p15:guide id="19" orient="horz" pos="2898">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iv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1737360" cy="173736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2905506" y="2286000"/>
            <a:ext cx="1737360" cy="1737360"/>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2905506"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5227320" y="2286000"/>
            <a:ext cx="1737360" cy="1737360"/>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5227320" y="4235451"/>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7548118" y="2286000"/>
            <a:ext cx="1737360" cy="1737360"/>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insert44</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7548118"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E4DC3400-0B11-4EA0-9B8D-6FADE6964F37}"/>
              </a:ext>
            </a:extLst>
          </p:cNvPr>
          <p:cNvSpPr>
            <a:spLocks noGrp="1" noChangeAspect="1"/>
          </p:cNvSpPr>
          <p:nvPr>
            <p:ph type="pic" sz="quarter" idx="23" hasCustomPrompt="1"/>
          </p:nvPr>
        </p:nvSpPr>
        <p:spPr bwMode="ltGray">
          <a:xfrm>
            <a:off x="9869423" y="2286000"/>
            <a:ext cx="1737360" cy="1737360"/>
          </a:xfrm>
          <a:prstGeom prst="ellipse">
            <a:avLst/>
          </a:prstGeom>
          <a:blipFill>
            <a:blip r:embed="rId6"/>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20" name="Text Placeholder 3">
            <a:extLst>
              <a:ext uri="{FF2B5EF4-FFF2-40B4-BE49-F238E27FC236}">
                <a16:creationId xmlns:a16="http://schemas.microsoft.com/office/drawing/2014/main" id="{133C357E-ECC0-485F-9033-5D4DEC8774BB}"/>
              </a:ext>
            </a:extLst>
          </p:cNvPr>
          <p:cNvSpPr>
            <a:spLocks noGrp="1"/>
          </p:cNvSpPr>
          <p:nvPr>
            <p:ph type="body" sz="quarter" idx="24"/>
          </p:nvPr>
        </p:nvSpPr>
        <p:spPr>
          <a:xfrm>
            <a:off x="9869423"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545439115"/>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2664">
          <p15:clr>
            <a:srgbClr val="5ACBF0"/>
          </p15:clr>
        </p15:guide>
        <p15:guide id="3" pos="6216">
          <p15:clr>
            <a:srgbClr val="5ACBF0"/>
          </p15:clr>
        </p15:guide>
        <p15:guide id="5" pos="5850">
          <p15:clr>
            <a:srgbClr val="5ACBF0"/>
          </p15:clr>
        </p15:guide>
        <p15:guide id="7" pos="4392">
          <p15:clr>
            <a:srgbClr val="5ACBF0"/>
          </p15:clr>
        </p15:guide>
        <p15:guide id="8" pos="3292">
          <p15:clr>
            <a:srgbClr val="5ACBF0"/>
          </p15:clr>
        </p15:guide>
        <p15:guide id="10" pos="2926">
          <p15:clr>
            <a:srgbClr val="5ACBF0"/>
          </p15:clr>
        </p15:guide>
        <p15:guide id="11" pos="4754">
          <p15:clr>
            <a:srgbClr val="5ACBF0"/>
          </p15:clr>
        </p15:guide>
        <p15:guide id="13" pos="1464">
          <p15:clr>
            <a:srgbClr val="5ACBF0"/>
          </p15:clr>
        </p15:guide>
        <p15:guide id="14" orient="horz" pos="1440">
          <p15:clr>
            <a:srgbClr val="5ACBF0"/>
          </p15:clr>
        </p15:guide>
        <p15:guide id="15" pos="1830">
          <p15:clr>
            <a:srgbClr val="5ACBF0"/>
          </p15:clr>
        </p15:guide>
        <p15:guide id="16" orient="horz" pos="2533">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Quote slide 1b">
    <p:bg>
      <p:bgRef idx="1001">
        <a:schemeClr val="bg2"/>
      </p:bgRef>
    </p:bg>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D89A49A-58E0-6646-8574-0B0729961CFB}"/>
              </a:ext>
            </a:extLst>
          </p:cNvPr>
          <p:cNvSpPr>
            <a:spLocks noGrp="1"/>
          </p:cNvSpPr>
          <p:nvPr>
            <p:ph type="body" sz="quarter" idx="18" hasCustomPrompt="1"/>
          </p:nvPr>
        </p:nvSpPr>
        <p:spPr>
          <a:xfrm>
            <a:off x="1739900" y="3779493"/>
            <a:ext cx="5795963" cy="276999"/>
          </a:xfrm>
        </p:spPr>
        <p:txBody>
          <a:bodyPr/>
          <a:lstStyle>
            <a:lvl1pPr marL="0" indent="0" algn="l">
              <a:spcBef>
                <a:spcPts val="0"/>
              </a:spcBef>
              <a:buNone/>
              <a:defRPr sz="1800">
                <a:solidFill>
                  <a:schemeClr val="tx1"/>
                </a:solidFill>
                <a:latin typeface="+mj-lt"/>
              </a:defRPr>
            </a:lvl1pPr>
          </a:lstStyle>
          <a:p>
            <a:pPr lvl="0"/>
            <a:r>
              <a:rPr lang="en-US"/>
              <a:t>Name attribute</a:t>
            </a:r>
          </a:p>
        </p:txBody>
      </p:sp>
      <p:sp>
        <p:nvSpPr>
          <p:cNvPr id="9" name="Text Placeholder 3">
            <a:extLst>
              <a:ext uri="{FF2B5EF4-FFF2-40B4-BE49-F238E27FC236}">
                <a16:creationId xmlns:a16="http://schemas.microsoft.com/office/drawing/2014/main" id="{53C890AF-C449-E34D-86FC-4BE82A41ED0D}"/>
              </a:ext>
            </a:extLst>
          </p:cNvPr>
          <p:cNvSpPr>
            <a:spLocks noGrp="1"/>
          </p:cNvSpPr>
          <p:nvPr>
            <p:ph type="body" sz="quarter" idx="20" hasCustomPrompt="1"/>
          </p:nvPr>
        </p:nvSpPr>
        <p:spPr>
          <a:xfrm>
            <a:off x="1739900" y="4077072"/>
            <a:ext cx="5795963" cy="215444"/>
          </a:xfrm>
        </p:spPr>
        <p:txBody>
          <a:bodyPr/>
          <a:lstStyle>
            <a:lvl1pPr marL="0" indent="0" algn="l">
              <a:spcBef>
                <a:spcPts val="0"/>
              </a:spcBef>
              <a:buNone/>
              <a:defRPr sz="1400">
                <a:solidFill>
                  <a:schemeClr val="tx1"/>
                </a:solidFill>
                <a:latin typeface="+mn-lt"/>
              </a:defRPr>
            </a:lvl1pPr>
          </a:lstStyle>
          <a:p>
            <a:pPr lvl="0"/>
            <a:r>
              <a:rPr lang="en-US"/>
              <a:t>Job title or another attribute</a:t>
            </a:r>
          </a:p>
        </p:txBody>
      </p:sp>
      <p:sp>
        <p:nvSpPr>
          <p:cNvPr id="10" name="Title 1">
            <a:extLst>
              <a:ext uri="{FF2B5EF4-FFF2-40B4-BE49-F238E27FC236}">
                <a16:creationId xmlns:a16="http://schemas.microsoft.com/office/drawing/2014/main" id="{4B9A47D2-7C06-3E47-802E-BD98760204B1}"/>
              </a:ext>
            </a:extLst>
          </p:cNvPr>
          <p:cNvSpPr>
            <a:spLocks noGrp="1"/>
          </p:cNvSpPr>
          <p:nvPr>
            <p:ph type="title" hasCustomPrompt="1"/>
          </p:nvPr>
        </p:nvSpPr>
        <p:spPr>
          <a:xfrm>
            <a:off x="1739899" y="2025650"/>
            <a:ext cx="9866313" cy="1661993"/>
          </a:xfrm>
        </p:spPr>
        <p:txBody>
          <a:bodyPr anchor="b"/>
          <a:lstStyle>
            <a:lvl1pPr>
              <a:defRPr>
                <a:solidFill>
                  <a:schemeClr val="accent3"/>
                </a:solidFill>
              </a:defRPr>
            </a:lvl1pPr>
          </a:lstStyle>
          <a:p>
            <a:r>
              <a:rPr lang="en-US"/>
              <a:t>Add quote text here Add quote text here Add quote text here Add quote text here Add quote text here</a:t>
            </a:r>
          </a:p>
        </p:txBody>
      </p:sp>
    </p:spTree>
    <p:extLst>
      <p:ext uri="{BB962C8B-B14F-4D97-AF65-F5344CB8AC3E}">
        <p14:creationId xmlns:p14="http://schemas.microsoft.com/office/powerpoint/2010/main" val="214420538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Quote slide 2b">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39D5D9-B234-7B4F-90F8-2A7ABA2E4ABF}"/>
              </a:ext>
            </a:extLst>
          </p:cNvPr>
          <p:cNvSpPr/>
          <p:nvPr userDrawn="1"/>
        </p:nvSpPr>
        <p:spPr bwMode="auto">
          <a:xfrm>
            <a:off x="0" y="0"/>
            <a:ext cx="81280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4" name="Text Placeholder 3">
            <a:extLst>
              <a:ext uri="{FF2B5EF4-FFF2-40B4-BE49-F238E27FC236}">
                <a16:creationId xmlns:a16="http://schemas.microsoft.com/office/drawing/2014/main" id="{549D697E-24D0-AB42-8E18-256C047E4063}"/>
              </a:ext>
            </a:extLst>
          </p:cNvPr>
          <p:cNvSpPr>
            <a:spLocks noGrp="1"/>
          </p:cNvSpPr>
          <p:nvPr>
            <p:ph type="body" sz="quarter" idx="18" hasCustomPrompt="1"/>
          </p:nvPr>
        </p:nvSpPr>
        <p:spPr>
          <a:xfrm>
            <a:off x="8420100" y="2044961"/>
            <a:ext cx="3478213" cy="276999"/>
          </a:xfrm>
        </p:spPr>
        <p:txBody>
          <a:bodyPr/>
          <a:lstStyle>
            <a:lvl1pPr marL="0" indent="0" algn="l">
              <a:spcBef>
                <a:spcPts val="0"/>
              </a:spcBef>
              <a:buNone/>
              <a:defRPr sz="1800">
                <a:latin typeface="+mj-lt"/>
              </a:defRPr>
            </a:lvl1pPr>
          </a:lstStyle>
          <a:p>
            <a:pPr lvl="0"/>
            <a:r>
              <a:rPr lang="en-US"/>
              <a:t>Name attribute</a:t>
            </a:r>
          </a:p>
        </p:txBody>
      </p:sp>
      <p:sp>
        <p:nvSpPr>
          <p:cNvPr id="6" name="Text Placeholder 3">
            <a:extLst>
              <a:ext uri="{FF2B5EF4-FFF2-40B4-BE49-F238E27FC236}">
                <a16:creationId xmlns:a16="http://schemas.microsoft.com/office/drawing/2014/main" id="{BA94D27E-F2D3-4E43-B280-E6CF5DAAF0EF}"/>
              </a:ext>
            </a:extLst>
          </p:cNvPr>
          <p:cNvSpPr>
            <a:spLocks noGrp="1"/>
          </p:cNvSpPr>
          <p:nvPr>
            <p:ph type="body" sz="quarter" idx="20" hasCustomPrompt="1"/>
          </p:nvPr>
        </p:nvSpPr>
        <p:spPr>
          <a:xfrm>
            <a:off x="8420100" y="2342540"/>
            <a:ext cx="3478213" cy="215444"/>
          </a:xfrm>
        </p:spPr>
        <p:txBody>
          <a:bodyPr/>
          <a:lstStyle>
            <a:lvl1pPr marL="0" indent="0" algn="l">
              <a:spcBef>
                <a:spcPts val="0"/>
              </a:spcBef>
              <a:buNone/>
              <a:defRPr sz="1400">
                <a:solidFill>
                  <a:schemeClr val="accent6"/>
                </a:solidFill>
                <a:latin typeface="+mn-lt"/>
              </a:defRPr>
            </a:lvl1pPr>
          </a:lstStyle>
          <a:p>
            <a:pPr lvl="0"/>
            <a:r>
              <a:rPr lang="en-US"/>
              <a:t>Job title or another attribute</a:t>
            </a:r>
          </a:p>
        </p:txBody>
      </p:sp>
      <p:sp>
        <p:nvSpPr>
          <p:cNvPr id="7" name="Title 1">
            <a:extLst>
              <a:ext uri="{FF2B5EF4-FFF2-40B4-BE49-F238E27FC236}">
                <a16:creationId xmlns:a16="http://schemas.microsoft.com/office/drawing/2014/main" id="{89F65E91-FAFD-244C-A86D-629BF5974C9C}"/>
              </a:ext>
            </a:extLst>
          </p:cNvPr>
          <p:cNvSpPr>
            <a:spLocks noGrp="1"/>
          </p:cNvSpPr>
          <p:nvPr>
            <p:ph type="title" hasCustomPrompt="1"/>
          </p:nvPr>
        </p:nvSpPr>
        <p:spPr>
          <a:xfrm>
            <a:off x="1163638" y="2025650"/>
            <a:ext cx="6372225" cy="553998"/>
          </a:xfrm>
        </p:spPr>
        <p:txBody>
          <a:bodyPr anchor="t"/>
          <a:lstStyle>
            <a:lvl1pPr>
              <a:defRPr>
                <a:solidFill>
                  <a:schemeClr val="accent3"/>
                </a:solidFill>
              </a:defRPr>
            </a:lvl1pPr>
          </a:lstStyle>
          <a:p>
            <a:r>
              <a:rPr lang="en-US"/>
              <a:t>Add quote text here</a:t>
            </a:r>
          </a:p>
        </p:txBody>
      </p:sp>
    </p:spTree>
    <p:extLst>
      <p:ext uri="{BB962C8B-B14F-4D97-AF65-F5344CB8AC3E}">
        <p14:creationId xmlns:p14="http://schemas.microsoft.com/office/powerpoint/2010/main" val="321890481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733">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Quote slide with picture - alt">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hasCustomPrompt="1"/>
          </p:nvPr>
        </p:nvSpPr>
        <p:spPr>
          <a:xfrm>
            <a:off x="1163638" y="3779493"/>
            <a:ext cx="6372225" cy="276999"/>
          </a:xfrm>
        </p:spPr>
        <p:txBody>
          <a:bodyPr/>
          <a:lstStyle>
            <a:lvl1pPr marL="0" indent="0" algn="l">
              <a:spcBef>
                <a:spcPts val="0"/>
              </a:spcBef>
              <a:buNone/>
              <a:defRPr sz="1800">
                <a:solidFill>
                  <a:schemeClr val="accent6"/>
                </a:solidFill>
                <a:latin typeface="+mj-lt"/>
              </a:defRPr>
            </a:lvl1pPr>
          </a:lstStyle>
          <a:p>
            <a:pPr lvl="0"/>
            <a:r>
              <a:rPr lang="en-US"/>
              <a:t>Name attribute</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25" name="Picture Placeholder 24">
            <a:extLst>
              <a:ext uri="{FF2B5EF4-FFF2-40B4-BE49-F238E27FC236}">
                <a16:creationId xmlns:a16="http://schemas.microsoft.com/office/drawing/2014/main" id="{DB4C8BDC-6825-414F-89F2-3D7A2187253C}"/>
              </a:ext>
            </a:extLst>
          </p:cNvPr>
          <p:cNvSpPr>
            <a:spLocks noGrp="1"/>
          </p:cNvSpPr>
          <p:nvPr>
            <p:ph type="pic" sz="quarter" idx="19"/>
          </p:nvPr>
        </p:nvSpPr>
        <p:spPr>
          <a:xfrm>
            <a:off x="7835900" y="0"/>
            <a:ext cx="4356100" cy="6858000"/>
          </a:xfrm>
        </p:spPr>
        <p:txBody>
          <a:bodyPr/>
          <a:lstStyle/>
          <a:p>
            <a:r>
              <a:rPr lang="en-US"/>
              <a:t>Click icon to add picture</a:t>
            </a:r>
          </a:p>
        </p:txBody>
      </p:sp>
      <p:sp>
        <p:nvSpPr>
          <p:cNvPr id="26" name="Text Placeholder 3">
            <a:extLst>
              <a:ext uri="{FF2B5EF4-FFF2-40B4-BE49-F238E27FC236}">
                <a16:creationId xmlns:a16="http://schemas.microsoft.com/office/drawing/2014/main" id="{90DE3A0D-12BA-BE4F-85C2-FCD13F863574}"/>
              </a:ext>
            </a:extLst>
          </p:cNvPr>
          <p:cNvSpPr>
            <a:spLocks noGrp="1"/>
          </p:cNvSpPr>
          <p:nvPr>
            <p:ph type="body" sz="quarter" idx="20" hasCustomPrompt="1"/>
          </p:nvPr>
        </p:nvSpPr>
        <p:spPr>
          <a:xfrm>
            <a:off x="1163638" y="4077072"/>
            <a:ext cx="6372225" cy="215444"/>
          </a:xfrm>
        </p:spPr>
        <p:txBody>
          <a:bodyPr/>
          <a:lstStyle>
            <a:lvl1pPr marL="0" indent="0" algn="l">
              <a:spcBef>
                <a:spcPts val="0"/>
              </a:spcBef>
              <a:buNone/>
              <a:defRPr sz="1400">
                <a:solidFill>
                  <a:schemeClr val="accent6"/>
                </a:solidFill>
                <a:latin typeface="+mn-lt"/>
              </a:defRPr>
            </a:lvl1pPr>
          </a:lstStyle>
          <a:p>
            <a:pPr lvl="0"/>
            <a:r>
              <a:rPr lang="en-US"/>
              <a:t>Job title or another attribute</a:t>
            </a:r>
          </a:p>
        </p:txBody>
      </p:sp>
      <p:sp>
        <p:nvSpPr>
          <p:cNvPr id="27" name="Title 1">
            <a:extLst>
              <a:ext uri="{FF2B5EF4-FFF2-40B4-BE49-F238E27FC236}">
                <a16:creationId xmlns:a16="http://schemas.microsoft.com/office/drawing/2014/main" id="{4AA6D598-4BC5-AF4E-B609-A7442E6DEBD3}"/>
              </a:ext>
            </a:extLst>
          </p:cNvPr>
          <p:cNvSpPr>
            <a:spLocks noGrp="1"/>
          </p:cNvSpPr>
          <p:nvPr>
            <p:ph type="title" hasCustomPrompt="1"/>
          </p:nvPr>
        </p:nvSpPr>
        <p:spPr>
          <a:xfrm>
            <a:off x="1163638" y="2025650"/>
            <a:ext cx="6372225" cy="553998"/>
          </a:xfrm>
        </p:spPr>
        <p:txBody>
          <a:bodyPr anchor="t"/>
          <a:lstStyle>
            <a:lvl1pPr>
              <a:defRPr>
                <a:solidFill>
                  <a:schemeClr val="tx1"/>
                </a:solidFill>
              </a:defRPr>
            </a:lvl1pPr>
          </a:lstStyle>
          <a:p>
            <a:r>
              <a:rPr lang="en-US"/>
              <a:t>Add quote text here</a:t>
            </a:r>
          </a:p>
        </p:txBody>
      </p:sp>
    </p:spTree>
    <p:extLst>
      <p:ext uri="{BB962C8B-B14F-4D97-AF65-F5344CB8AC3E}">
        <p14:creationId xmlns:p14="http://schemas.microsoft.com/office/powerpoint/2010/main" val="838140444"/>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733">
          <p15:clr>
            <a:srgbClr val="5ACBF0"/>
          </p15:clr>
        </p15:guide>
        <p15:guide id="7" pos="4747">
          <p15:clr>
            <a:srgbClr val="5ACBF0"/>
          </p15:clr>
        </p15:guide>
        <p15:guide id="8" pos="4936">
          <p15:clr>
            <a:srgbClr val="5ACBF0"/>
          </p15:clr>
        </p15:guide>
        <p15:guide id="9" pos="5123">
          <p15:clr>
            <a:srgbClr val="5ACBF0"/>
          </p15:clr>
        </p15:guide>
        <p15:guide id="10" orient="horz" pos="3465">
          <p15:clr>
            <a:srgbClr val="5ACBF0"/>
          </p15:clr>
        </p15:guide>
        <p15:guide id="11" orient="horz" pos="1956">
          <p15:clr>
            <a:srgbClr val="FBAE40"/>
          </p15:clr>
        </p15:guide>
        <p15:guide id="12" pos="1096">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3959223"/>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3949381"/>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77312752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Square Border Photo">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475615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475615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4" name="Picture Placeholder 3">
            <a:extLst>
              <a:ext uri="{FF2B5EF4-FFF2-40B4-BE49-F238E27FC236}">
                <a16:creationId xmlns:a16="http://schemas.microsoft.com/office/drawing/2014/main" id="{F20930C2-FF47-3F44-BA93-EEDCB40578EB}"/>
              </a:ext>
            </a:extLst>
          </p:cNvPr>
          <p:cNvSpPr>
            <a:spLocks noGrp="1"/>
          </p:cNvSpPr>
          <p:nvPr>
            <p:ph type="pic" sz="quarter" idx="13"/>
          </p:nvPr>
        </p:nvSpPr>
        <p:spPr>
          <a:xfrm>
            <a:off x="5627688" y="292100"/>
            <a:ext cx="6270625" cy="6272213"/>
          </a:xfrm>
        </p:spPr>
        <p:txBody>
          <a:bodyPr/>
          <a:lstStyle/>
          <a:p>
            <a:r>
              <a:rPr lang="en-US"/>
              <a:t>Click icon to add picture</a:t>
            </a:r>
          </a:p>
        </p:txBody>
      </p:sp>
    </p:spTree>
    <p:extLst>
      <p:ext uri="{BB962C8B-B14F-4D97-AF65-F5344CB8AC3E}">
        <p14:creationId xmlns:p14="http://schemas.microsoft.com/office/powerpoint/2010/main" val="29790058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guide id="5" pos="3545">
          <p15:clr>
            <a:srgbClr val="FBAE40"/>
          </p15:clr>
        </p15:guide>
        <p15:guide id="6" pos="3364">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Title and text side by s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48745"/>
          </a:xfrm>
        </p:spPr>
        <p:txBody>
          <a:bodyPr anchor="t">
            <a:noAutofit/>
          </a:bodyPr>
          <a:lstStyle>
            <a:lvl1pPr>
              <a:defRPr>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9"/>
            <a:ext cx="1873779"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12642869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8E03-1EA0-214F-BDD2-BA223F1D4550}"/>
              </a:ext>
            </a:extLst>
          </p:cNvPr>
          <p:cNvSpPr>
            <a:spLocks noGrp="1"/>
          </p:cNvSpPr>
          <p:nvPr>
            <p:ph type="title" hasCustomPrompt="1"/>
          </p:nvPr>
        </p:nvSpPr>
        <p:spPr>
          <a:xfrm>
            <a:off x="588264" y="585788"/>
            <a:ext cx="2534350" cy="548745"/>
          </a:xfrm>
        </p:spPr>
        <p:txBody>
          <a:bodyPr anchor="t">
            <a:noAutofit/>
          </a:bodyPr>
          <a:lstStyle>
            <a:lvl1pPr>
              <a:defRPr sz="2800">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D826C194-5DF2-7441-B8B3-5C47E35F2F7D}"/>
              </a:ext>
            </a:extLst>
          </p:cNvPr>
          <p:cNvSpPr>
            <a:spLocks noGrp="1"/>
          </p:cNvSpPr>
          <p:nvPr>
            <p:ph type="body" sz="quarter" idx="11"/>
          </p:nvPr>
        </p:nvSpPr>
        <p:spPr>
          <a:xfrm>
            <a:off x="4370387" y="585789"/>
            <a:ext cx="158908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4" name="Text Placeholder 2">
            <a:extLst>
              <a:ext uri="{FF2B5EF4-FFF2-40B4-BE49-F238E27FC236}">
                <a16:creationId xmlns:a16="http://schemas.microsoft.com/office/drawing/2014/main" id="{2A8C8003-FE11-344B-91A7-BA3F99AD5E4D}"/>
              </a:ext>
            </a:extLst>
          </p:cNvPr>
          <p:cNvSpPr>
            <a:spLocks noGrp="1"/>
          </p:cNvSpPr>
          <p:nvPr>
            <p:ph type="body" sz="quarter" idx="12"/>
          </p:nvPr>
        </p:nvSpPr>
        <p:spPr>
          <a:xfrm>
            <a:off x="7192963" y="585789"/>
            <a:ext cx="1584325"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5" name="Text Placeholder 2">
            <a:extLst>
              <a:ext uri="{FF2B5EF4-FFF2-40B4-BE49-F238E27FC236}">
                <a16:creationId xmlns:a16="http://schemas.microsoft.com/office/drawing/2014/main" id="{BBB0E468-375A-A74A-AD5E-EDC93E485E78}"/>
              </a:ext>
            </a:extLst>
          </p:cNvPr>
          <p:cNvSpPr>
            <a:spLocks noGrp="1"/>
          </p:cNvSpPr>
          <p:nvPr>
            <p:ph type="body" sz="quarter" idx="13"/>
          </p:nvPr>
        </p:nvSpPr>
        <p:spPr>
          <a:xfrm>
            <a:off x="4370387" y="3429000"/>
            <a:ext cx="158908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 Placeholder 2">
            <a:extLst>
              <a:ext uri="{FF2B5EF4-FFF2-40B4-BE49-F238E27FC236}">
                <a16:creationId xmlns:a16="http://schemas.microsoft.com/office/drawing/2014/main" id="{23306775-7E51-4F44-B99E-7E1D443B99E3}"/>
              </a:ext>
            </a:extLst>
          </p:cNvPr>
          <p:cNvSpPr>
            <a:spLocks noGrp="1"/>
          </p:cNvSpPr>
          <p:nvPr>
            <p:ph type="body" sz="quarter" idx="14"/>
          </p:nvPr>
        </p:nvSpPr>
        <p:spPr>
          <a:xfrm>
            <a:off x="7192963" y="3429000"/>
            <a:ext cx="1584325"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7" name="Text Placeholder 2">
            <a:extLst>
              <a:ext uri="{FF2B5EF4-FFF2-40B4-BE49-F238E27FC236}">
                <a16:creationId xmlns:a16="http://schemas.microsoft.com/office/drawing/2014/main" id="{F1E6FE8E-4450-8545-9451-92092591B45E}"/>
              </a:ext>
            </a:extLst>
          </p:cNvPr>
          <p:cNvSpPr>
            <a:spLocks noGrp="1"/>
          </p:cNvSpPr>
          <p:nvPr>
            <p:ph type="body" sz="quarter" idx="15"/>
          </p:nvPr>
        </p:nvSpPr>
        <p:spPr>
          <a:xfrm>
            <a:off x="10013950" y="585789"/>
            <a:ext cx="159543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8" name="Text Placeholder 2">
            <a:extLst>
              <a:ext uri="{FF2B5EF4-FFF2-40B4-BE49-F238E27FC236}">
                <a16:creationId xmlns:a16="http://schemas.microsoft.com/office/drawing/2014/main" id="{B006F60D-85D6-E049-BDFC-888F7E8E95E3}"/>
              </a:ext>
            </a:extLst>
          </p:cNvPr>
          <p:cNvSpPr>
            <a:spLocks noGrp="1"/>
          </p:cNvSpPr>
          <p:nvPr>
            <p:ph type="body" sz="quarter" idx="16"/>
          </p:nvPr>
        </p:nvSpPr>
        <p:spPr>
          <a:xfrm>
            <a:off x="10013950" y="3429000"/>
            <a:ext cx="159543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Tree>
    <p:extLst>
      <p:ext uri="{BB962C8B-B14F-4D97-AF65-F5344CB8AC3E}">
        <p14:creationId xmlns:p14="http://schemas.microsoft.com/office/powerpoint/2010/main" val="12399750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eft Title 3 Column Righ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8E03-1EA0-214F-BDD2-BA223F1D4550}"/>
              </a:ext>
            </a:extLst>
          </p:cNvPr>
          <p:cNvSpPr>
            <a:spLocks noGrp="1"/>
          </p:cNvSpPr>
          <p:nvPr>
            <p:ph type="title" hasCustomPrompt="1"/>
          </p:nvPr>
        </p:nvSpPr>
        <p:spPr>
          <a:xfrm>
            <a:off x="588264" y="585788"/>
            <a:ext cx="2534350" cy="548745"/>
          </a:xfrm>
        </p:spPr>
        <p:txBody>
          <a:bodyPr anchor="t">
            <a:noAutofit/>
          </a:bodyPr>
          <a:lstStyle>
            <a:lvl1pPr>
              <a:defRPr sz="2800">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D826C194-5DF2-7441-B8B3-5C47E35F2F7D}"/>
              </a:ext>
            </a:extLst>
          </p:cNvPr>
          <p:cNvSpPr>
            <a:spLocks noGrp="1"/>
          </p:cNvSpPr>
          <p:nvPr>
            <p:ph type="body" sz="quarter" idx="11"/>
          </p:nvPr>
        </p:nvSpPr>
        <p:spPr>
          <a:xfrm>
            <a:off x="4370387" y="961465"/>
            <a:ext cx="1589088"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4" name="Text Placeholder 2">
            <a:extLst>
              <a:ext uri="{FF2B5EF4-FFF2-40B4-BE49-F238E27FC236}">
                <a16:creationId xmlns:a16="http://schemas.microsoft.com/office/drawing/2014/main" id="{2A8C8003-FE11-344B-91A7-BA3F99AD5E4D}"/>
              </a:ext>
            </a:extLst>
          </p:cNvPr>
          <p:cNvSpPr>
            <a:spLocks noGrp="1"/>
          </p:cNvSpPr>
          <p:nvPr>
            <p:ph type="body" sz="quarter" idx="12"/>
          </p:nvPr>
        </p:nvSpPr>
        <p:spPr>
          <a:xfrm>
            <a:off x="7192963" y="961465"/>
            <a:ext cx="1584325"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5" name="Text Placeholder 2">
            <a:extLst>
              <a:ext uri="{FF2B5EF4-FFF2-40B4-BE49-F238E27FC236}">
                <a16:creationId xmlns:a16="http://schemas.microsoft.com/office/drawing/2014/main" id="{BBB0E468-375A-A74A-AD5E-EDC93E485E78}"/>
              </a:ext>
            </a:extLst>
          </p:cNvPr>
          <p:cNvSpPr>
            <a:spLocks noGrp="1"/>
          </p:cNvSpPr>
          <p:nvPr>
            <p:ph type="body" sz="quarter" idx="13"/>
          </p:nvPr>
        </p:nvSpPr>
        <p:spPr>
          <a:xfrm>
            <a:off x="4370387" y="3818966"/>
            <a:ext cx="1589088" cy="2453246"/>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6" name="Text Placeholder 2">
            <a:extLst>
              <a:ext uri="{FF2B5EF4-FFF2-40B4-BE49-F238E27FC236}">
                <a16:creationId xmlns:a16="http://schemas.microsoft.com/office/drawing/2014/main" id="{23306775-7E51-4F44-B99E-7E1D443B99E3}"/>
              </a:ext>
            </a:extLst>
          </p:cNvPr>
          <p:cNvSpPr>
            <a:spLocks noGrp="1"/>
          </p:cNvSpPr>
          <p:nvPr>
            <p:ph type="body" sz="quarter" idx="14"/>
          </p:nvPr>
        </p:nvSpPr>
        <p:spPr>
          <a:xfrm>
            <a:off x="7192963" y="3818965"/>
            <a:ext cx="1584325" cy="24532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7" name="Text Placeholder 2">
            <a:extLst>
              <a:ext uri="{FF2B5EF4-FFF2-40B4-BE49-F238E27FC236}">
                <a16:creationId xmlns:a16="http://schemas.microsoft.com/office/drawing/2014/main" id="{F1E6FE8E-4450-8545-9451-92092591B45E}"/>
              </a:ext>
            </a:extLst>
          </p:cNvPr>
          <p:cNvSpPr>
            <a:spLocks noGrp="1"/>
          </p:cNvSpPr>
          <p:nvPr>
            <p:ph type="body" sz="quarter" idx="15"/>
          </p:nvPr>
        </p:nvSpPr>
        <p:spPr>
          <a:xfrm>
            <a:off x="10013950" y="968188"/>
            <a:ext cx="1595438"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8" name="Text Placeholder 2">
            <a:extLst>
              <a:ext uri="{FF2B5EF4-FFF2-40B4-BE49-F238E27FC236}">
                <a16:creationId xmlns:a16="http://schemas.microsoft.com/office/drawing/2014/main" id="{B006F60D-85D6-E049-BDFC-888F7E8E95E3}"/>
              </a:ext>
            </a:extLst>
          </p:cNvPr>
          <p:cNvSpPr>
            <a:spLocks noGrp="1"/>
          </p:cNvSpPr>
          <p:nvPr>
            <p:ph type="body" sz="quarter" idx="16"/>
          </p:nvPr>
        </p:nvSpPr>
        <p:spPr>
          <a:xfrm>
            <a:off x="10013950" y="3832412"/>
            <a:ext cx="1595438" cy="2439800"/>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9" name="Text Placeholder 2">
            <a:extLst>
              <a:ext uri="{FF2B5EF4-FFF2-40B4-BE49-F238E27FC236}">
                <a16:creationId xmlns:a16="http://schemas.microsoft.com/office/drawing/2014/main" id="{CC8AF00F-83DA-104D-A2BF-D2C439FE9BB3}"/>
              </a:ext>
            </a:extLst>
          </p:cNvPr>
          <p:cNvSpPr>
            <a:spLocks noGrp="1"/>
          </p:cNvSpPr>
          <p:nvPr>
            <p:ph type="body" sz="quarter" idx="17" hasCustomPrompt="1"/>
          </p:nvPr>
        </p:nvSpPr>
        <p:spPr>
          <a:xfrm>
            <a:off x="4370387" y="585789"/>
            <a:ext cx="1587600"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1</a:t>
            </a:r>
          </a:p>
        </p:txBody>
      </p:sp>
      <p:sp>
        <p:nvSpPr>
          <p:cNvPr id="10" name="Text Placeholder 2">
            <a:extLst>
              <a:ext uri="{FF2B5EF4-FFF2-40B4-BE49-F238E27FC236}">
                <a16:creationId xmlns:a16="http://schemas.microsoft.com/office/drawing/2014/main" id="{24A44678-F325-7746-8C84-E6F44D505769}"/>
              </a:ext>
            </a:extLst>
          </p:cNvPr>
          <p:cNvSpPr>
            <a:spLocks noGrp="1"/>
          </p:cNvSpPr>
          <p:nvPr>
            <p:ph type="body" sz="quarter" idx="18" hasCustomPrompt="1"/>
          </p:nvPr>
        </p:nvSpPr>
        <p:spPr>
          <a:xfrm>
            <a:off x="7192962" y="585789"/>
            <a:ext cx="1584326"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2</a:t>
            </a:r>
          </a:p>
        </p:txBody>
      </p:sp>
      <p:sp>
        <p:nvSpPr>
          <p:cNvPr id="12" name="Text Placeholder 2">
            <a:extLst>
              <a:ext uri="{FF2B5EF4-FFF2-40B4-BE49-F238E27FC236}">
                <a16:creationId xmlns:a16="http://schemas.microsoft.com/office/drawing/2014/main" id="{0EF3CCAA-003D-324C-9FAA-5B5DC19336A2}"/>
              </a:ext>
            </a:extLst>
          </p:cNvPr>
          <p:cNvSpPr>
            <a:spLocks noGrp="1"/>
          </p:cNvSpPr>
          <p:nvPr>
            <p:ph type="body" sz="quarter" idx="19" hasCustomPrompt="1"/>
          </p:nvPr>
        </p:nvSpPr>
        <p:spPr>
          <a:xfrm>
            <a:off x="10013950" y="585789"/>
            <a:ext cx="1595438"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3</a:t>
            </a:r>
          </a:p>
        </p:txBody>
      </p:sp>
      <p:sp>
        <p:nvSpPr>
          <p:cNvPr id="13" name="Text Placeholder 2">
            <a:extLst>
              <a:ext uri="{FF2B5EF4-FFF2-40B4-BE49-F238E27FC236}">
                <a16:creationId xmlns:a16="http://schemas.microsoft.com/office/drawing/2014/main" id="{C2BCACD0-0017-9A49-9325-DCBC40CB2C2D}"/>
              </a:ext>
            </a:extLst>
          </p:cNvPr>
          <p:cNvSpPr>
            <a:spLocks noGrp="1"/>
          </p:cNvSpPr>
          <p:nvPr>
            <p:ph type="body" sz="quarter" idx="20" hasCustomPrompt="1"/>
          </p:nvPr>
        </p:nvSpPr>
        <p:spPr>
          <a:xfrm>
            <a:off x="4371875" y="3442448"/>
            <a:ext cx="1587600"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4</a:t>
            </a:r>
          </a:p>
        </p:txBody>
      </p:sp>
      <p:sp>
        <p:nvSpPr>
          <p:cNvPr id="14" name="Text Placeholder 2">
            <a:extLst>
              <a:ext uri="{FF2B5EF4-FFF2-40B4-BE49-F238E27FC236}">
                <a16:creationId xmlns:a16="http://schemas.microsoft.com/office/drawing/2014/main" id="{E251C719-BC21-8C4B-9DBC-6E80CFA162A9}"/>
              </a:ext>
            </a:extLst>
          </p:cNvPr>
          <p:cNvSpPr>
            <a:spLocks noGrp="1"/>
          </p:cNvSpPr>
          <p:nvPr>
            <p:ph type="body" sz="quarter" idx="21" hasCustomPrompt="1"/>
          </p:nvPr>
        </p:nvSpPr>
        <p:spPr>
          <a:xfrm>
            <a:off x="7198939" y="3442447"/>
            <a:ext cx="1584326"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5</a:t>
            </a:r>
          </a:p>
        </p:txBody>
      </p:sp>
      <p:sp>
        <p:nvSpPr>
          <p:cNvPr id="15" name="Text Placeholder 2">
            <a:extLst>
              <a:ext uri="{FF2B5EF4-FFF2-40B4-BE49-F238E27FC236}">
                <a16:creationId xmlns:a16="http://schemas.microsoft.com/office/drawing/2014/main" id="{F4273179-F1BC-0844-A024-D6A32BBE630E}"/>
              </a:ext>
            </a:extLst>
          </p:cNvPr>
          <p:cNvSpPr>
            <a:spLocks noGrp="1"/>
          </p:cNvSpPr>
          <p:nvPr>
            <p:ph type="body" sz="quarter" idx="22" hasCustomPrompt="1"/>
          </p:nvPr>
        </p:nvSpPr>
        <p:spPr>
          <a:xfrm>
            <a:off x="10013950" y="3453944"/>
            <a:ext cx="1595438"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6</a:t>
            </a:r>
          </a:p>
        </p:txBody>
      </p:sp>
      <p:sp>
        <p:nvSpPr>
          <p:cNvPr id="17" name="Text Placeholder 16">
            <a:extLst>
              <a:ext uri="{FF2B5EF4-FFF2-40B4-BE49-F238E27FC236}">
                <a16:creationId xmlns:a16="http://schemas.microsoft.com/office/drawing/2014/main" id="{A6C6A35A-94DF-F144-AECD-CDD578CC4A7D}"/>
              </a:ext>
            </a:extLst>
          </p:cNvPr>
          <p:cNvSpPr>
            <a:spLocks noGrp="1"/>
          </p:cNvSpPr>
          <p:nvPr>
            <p:ph type="body" sz="quarter" idx="23"/>
          </p:nvPr>
        </p:nvSpPr>
        <p:spPr>
          <a:xfrm>
            <a:off x="584200" y="1436688"/>
            <a:ext cx="2538413" cy="1249573"/>
          </a:xfrm>
        </p:spPr>
        <p:txBody>
          <a:bodyPr/>
          <a:lstStyle>
            <a:lvl1pPr marL="0" indent="0">
              <a:buNone/>
              <a:defRPr sz="1400">
                <a:solidFill>
                  <a:schemeClr val="tx1"/>
                </a:solidFill>
              </a:defRPr>
            </a:lvl1pPr>
            <a:lvl2pPr marL="228600" indent="0">
              <a:buNone/>
              <a:defRPr sz="1400">
                <a:solidFill>
                  <a:schemeClr val="tx1"/>
                </a:solidFill>
              </a:defRPr>
            </a:lvl2pPr>
            <a:lvl3pPr marL="457200" indent="0">
              <a:buNone/>
              <a:defRPr sz="1400">
                <a:solidFill>
                  <a:schemeClr val="tx1"/>
                </a:solidFill>
              </a:defRPr>
            </a:lvl3pPr>
            <a:lvl4pPr marL="661988" indent="0">
              <a:buNone/>
              <a:defRPr sz="1400">
                <a:solidFill>
                  <a:schemeClr val="tx1"/>
                </a:solidFill>
              </a:defRPr>
            </a:lvl4pPr>
            <a:lvl5pPr marL="855663" indent="0">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422372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0" pos="1967">
          <p15:clr>
            <a:srgbClr val="A4A3A4"/>
          </p15:clr>
        </p15:guide>
        <p15:guide id="11" pos="2150">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8" orient="horz" pos="905">
          <p15:clr>
            <a:srgbClr val="5ACBF0"/>
          </p15:clr>
        </p15:guide>
        <p15:guide id="30" orient="horz" pos="288">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27298392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text side by side multi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13" name="Text Placeholder 12">
            <a:extLst>
              <a:ext uri="{FF2B5EF4-FFF2-40B4-BE49-F238E27FC236}">
                <a16:creationId xmlns:a16="http://schemas.microsoft.com/office/drawing/2014/main" id="{5A7F7DDB-BF21-0B40-8DBB-D5BC0B4C25FC}"/>
              </a:ext>
            </a:extLst>
          </p:cNvPr>
          <p:cNvSpPr>
            <a:spLocks noGrp="1"/>
          </p:cNvSpPr>
          <p:nvPr>
            <p:ph type="body" sz="quarter" idx="12" hasCustomPrompt="1"/>
          </p:nvPr>
        </p:nvSpPr>
        <p:spPr>
          <a:xfrm>
            <a:off x="4941888" y="125801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4" name="Text Placeholder 12">
            <a:extLst>
              <a:ext uri="{FF2B5EF4-FFF2-40B4-BE49-F238E27FC236}">
                <a16:creationId xmlns:a16="http://schemas.microsoft.com/office/drawing/2014/main" id="{4BDDDD90-9BFD-D94C-A026-A013126F234B}"/>
              </a:ext>
            </a:extLst>
          </p:cNvPr>
          <p:cNvSpPr>
            <a:spLocks noGrp="1"/>
          </p:cNvSpPr>
          <p:nvPr>
            <p:ph type="body" sz="quarter" idx="13" hasCustomPrompt="1"/>
          </p:nvPr>
        </p:nvSpPr>
        <p:spPr>
          <a:xfrm>
            <a:off x="8688288" y="125801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5" name="Text Placeholder 12">
            <a:extLst>
              <a:ext uri="{FF2B5EF4-FFF2-40B4-BE49-F238E27FC236}">
                <a16:creationId xmlns:a16="http://schemas.microsoft.com/office/drawing/2014/main" id="{232B6EB5-03C8-914E-9180-000AE9B40A6D}"/>
              </a:ext>
            </a:extLst>
          </p:cNvPr>
          <p:cNvSpPr>
            <a:spLocks noGrp="1"/>
          </p:cNvSpPr>
          <p:nvPr>
            <p:ph type="body" sz="quarter" idx="14" hasCustomPrompt="1"/>
          </p:nvPr>
        </p:nvSpPr>
        <p:spPr>
          <a:xfrm>
            <a:off x="4941988" y="296068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6" name="Text Placeholder 12">
            <a:extLst>
              <a:ext uri="{FF2B5EF4-FFF2-40B4-BE49-F238E27FC236}">
                <a16:creationId xmlns:a16="http://schemas.microsoft.com/office/drawing/2014/main" id="{E05CAB66-4649-1E49-8948-4B95A4DA20C6}"/>
              </a:ext>
            </a:extLst>
          </p:cNvPr>
          <p:cNvSpPr>
            <a:spLocks noGrp="1"/>
          </p:cNvSpPr>
          <p:nvPr>
            <p:ph type="body" sz="quarter" idx="15" hasCustomPrompt="1"/>
          </p:nvPr>
        </p:nvSpPr>
        <p:spPr>
          <a:xfrm>
            <a:off x="8688388" y="296068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7" name="Text Placeholder 12">
            <a:extLst>
              <a:ext uri="{FF2B5EF4-FFF2-40B4-BE49-F238E27FC236}">
                <a16:creationId xmlns:a16="http://schemas.microsoft.com/office/drawing/2014/main" id="{42F89A67-E82E-F843-9DEB-23D191BCA6DA}"/>
              </a:ext>
            </a:extLst>
          </p:cNvPr>
          <p:cNvSpPr>
            <a:spLocks noGrp="1"/>
          </p:cNvSpPr>
          <p:nvPr>
            <p:ph type="body" sz="quarter" idx="16" hasCustomPrompt="1"/>
          </p:nvPr>
        </p:nvSpPr>
        <p:spPr>
          <a:xfrm>
            <a:off x="4941988" y="4545013"/>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8" name="Text Placeholder 12">
            <a:extLst>
              <a:ext uri="{FF2B5EF4-FFF2-40B4-BE49-F238E27FC236}">
                <a16:creationId xmlns:a16="http://schemas.microsoft.com/office/drawing/2014/main" id="{0B8598BC-5AC5-AD4D-A8E2-20CD9CD176BF}"/>
              </a:ext>
            </a:extLst>
          </p:cNvPr>
          <p:cNvSpPr>
            <a:spLocks noGrp="1"/>
          </p:cNvSpPr>
          <p:nvPr>
            <p:ph type="body" sz="quarter" idx="17" hasCustomPrompt="1"/>
          </p:nvPr>
        </p:nvSpPr>
        <p:spPr>
          <a:xfrm>
            <a:off x="8688388" y="4545013"/>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Tree>
    <p:extLst>
      <p:ext uri="{BB962C8B-B14F-4D97-AF65-F5344CB8AC3E}">
        <p14:creationId xmlns:p14="http://schemas.microsoft.com/office/powerpoint/2010/main" val="64435818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30" pos="2376">
          <p15:clr>
            <a:srgbClr val="5ACBF0"/>
          </p15:clr>
        </p15:guide>
        <p15:guide id="31" pos="3113">
          <p15:clr>
            <a:srgbClr val="5ACBF0"/>
          </p15:clr>
        </p15:guide>
        <p15:guide id="32" pos="5473">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text side by side multi colum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Resources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29" name="Text Placeholder 4">
            <a:extLst>
              <a:ext uri="{FF2B5EF4-FFF2-40B4-BE49-F238E27FC236}">
                <a16:creationId xmlns:a16="http://schemas.microsoft.com/office/drawing/2014/main" id="{8F144F22-0BD6-9648-A319-DDB697CF396B}"/>
              </a:ext>
            </a:extLst>
          </p:cNvPr>
          <p:cNvSpPr>
            <a:spLocks noGrp="1"/>
          </p:cNvSpPr>
          <p:nvPr>
            <p:ph type="body" sz="quarter" idx="12" hasCustomPrompt="1"/>
          </p:nvPr>
        </p:nvSpPr>
        <p:spPr>
          <a:xfrm>
            <a:off x="8688289" y="718472"/>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0" name="Text Placeholder 7">
            <a:extLst>
              <a:ext uri="{FF2B5EF4-FFF2-40B4-BE49-F238E27FC236}">
                <a16:creationId xmlns:a16="http://schemas.microsoft.com/office/drawing/2014/main" id="{5CF58F7B-2211-6646-985A-CAD949B1B5E7}"/>
              </a:ext>
            </a:extLst>
          </p:cNvPr>
          <p:cNvSpPr>
            <a:spLocks noGrp="1"/>
          </p:cNvSpPr>
          <p:nvPr>
            <p:ph type="body" sz="quarter" idx="13" hasCustomPrompt="1"/>
          </p:nvPr>
        </p:nvSpPr>
        <p:spPr>
          <a:xfrm>
            <a:off x="8688288" y="1346405"/>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1" name="Text Placeholder 4">
            <a:extLst>
              <a:ext uri="{FF2B5EF4-FFF2-40B4-BE49-F238E27FC236}">
                <a16:creationId xmlns:a16="http://schemas.microsoft.com/office/drawing/2014/main" id="{405EE505-078A-9D4D-AB44-E74DDB284FDF}"/>
              </a:ext>
            </a:extLst>
          </p:cNvPr>
          <p:cNvSpPr>
            <a:spLocks noGrp="1"/>
          </p:cNvSpPr>
          <p:nvPr>
            <p:ph type="body" sz="quarter" idx="14" hasCustomPrompt="1"/>
          </p:nvPr>
        </p:nvSpPr>
        <p:spPr>
          <a:xfrm>
            <a:off x="4943872" y="718472"/>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2" name="Text Placeholder 7">
            <a:extLst>
              <a:ext uri="{FF2B5EF4-FFF2-40B4-BE49-F238E27FC236}">
                <a16:creationId xmlns:a16="http://schemas.microsoft.com/office/drawing/2014/main" id="{C8C6E084-6AAE-1F47-A359-962769636923}"/>
              </a:ext>
            </a:extLst>
          </p:cNvPr>
          <p:cNvSpPr>
            <a:spLocks noGrp="1"/>
          </p:cNvSpPr>
          <p:nvPr>
            <p:ph type="body" sz="quarter" idx="15" hasCustomPrompt="1"/>
          </p:nvPr>
        </p:nvSpPr>
        <p:spPr>
          <a:xfrm>
            <a:off x="4943871" y="1346405"/>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3" name="Text Placeholder 4">
            <a:extLst>
              <a:ext uri="{FF2B5EF4-FFF2-40B4-BE49-F238E27FC236}">
                <a16:creationId xmlns:a16="http://schemas.microsoft.com/office/drawing/2014/main" id="{1028C337-4BBC-0847-9E7B-072AA5006B67}"/>
              </a:ext>
            </a:extLst>
          </p:cNvPr>
          <p:cNvSpPr>
            <a:spLocks noGrp="1"/>
          </p:cNvSpPr>
          <p:nvPr>
            <p:ph type="body" sz="quarter" idx="16" hasCustomPrompt="1"/>
          </p:nvPr>
        </p:nvSpPr>
        <p:spPr>
          <a:xfrm>
            <a:off x="8688388" y="2528888"/>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4" name="Text Placeholder 7">
            <a:extLst>
              <a:ext uri="{FF2B5EF4-FFF2-40B4-BE49-F238E27FC236}">
                <a16:creationId xmlns:a16="http://schemas.microsoft.com/office/drawing/2014/main" id="{3CA908C0-CC26-994C-BCBB-16677F403D53}"/>
              </a:ext>
            </a:extLst>
          </p:cNvPr>
          <p:cNvSpPr>
            <a:spLocks noGrp="1"/>
          </p:cNvSpPr>
          <p:nvPr>
            <p:ph type="body" sz="quarter" idx="17" hasCustomPrompt="1"/>
          </p:nvPr>
        </p:nvSpPr>
        <p:spPr>
          <a:xfrm>
            <a:off x="8688387" y="3156821"/>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5" name="Text Placeholder 4">
            <a:extLst>
              <a:ext uri="{FF2B5EF4-FFF2-40B4-BE49-F238E27FC236}">
                <a16:creationId xmlns:a16="http://schemas.microsoft.com/office/drawing/2014/main" id="{2DF3FE50-082A-0948-BD94-1E474F8B6650}"/>
              </a:ext>
            </a:extLst>
          </p:cNvPr>
          <p:cNvSpPr>
            <a:spLocks noGrp="1"/>
          </p:cNvSpPr>
          <p:nvPr>
            <p:ph type="body" sz="quarter" idx="18" hasCustomPrompt="1"/>
          </p:nvPr>
        </p:nvSpPr>
        <p:spPr>
          <a:xfrm>
            <a:off x="4943971" y="2528888"/>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6" name="Text Placeholder 7">
            <a:extLst>
              <a:ext uri="{FF2B5EF4-FFF2-40B4-BE49-F238E27FC236}">
                <a16:creationId xmlns:a16="http://schemas.microsoft.com/office/drawing/2014/main" id="{51B46850-7DCD-C045-8688-B3173EA7128A}"/>
              </a:ext>
            </a:extLst>
          </p:cNvPr>
          <p:cNvSpPr>
            <a:spLocks noGrp="1"/>
          </p:cNvSpPr>
          <p:nvPr>
            <p:ph type="body" sz="quarter" idx="19" hasCustomPrompt="1"/>
          </p:nvPr>
        </p:nvSpPr>
        <p:spPr>
          <a:xfrm>
            <a:off x="4943970" y="3156821"/>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7" name="Text Placeholder 4">
            <a:extLst>
              <a:ext uri="{FF2B5EF4-FFF2-40B4-BE49-F238E27FC236}">
                <a16:creationId xmlns:a16="http://schemas.microsoft.com/office/drawing/2014/main" id="{2281B86D-86C4-EF4D-8E51-FA06DC5C129C}"/>
              </a:ext>
            </a:extLst>
          </p:cNvPr>
          <p:cNvSpPr>
            <a:spLocks noGrp="1"/>
          </p:cNvSpPr>
          <p:nvPr>
            <p:ph type="body" sz="quarter" idx="20" hasCustomPrompt="1"/>
          </p:nvPr>
        </p:nvSpPr>
        <p:spPr>
          <a:xfrm>
            <a:off x="8688388" y="4508500"/>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8" name="Text Placeholder 7">
            <a:extLst>
              <a:ext uri="{FF2B5EF4-FFF2-40B4-BE49-F238E27FC236}">
                <a16:creationId xmlns:a16="http://schemas.microsoft.com/office/drawing/2014/main" id="{CD7C6A60-8B27-F941-BE59-3393319E04A8}"/>
              </a:ext>
            </a:extLst>
          </p:cNvPr>
          <p:cNvSpPr>
            <a:spLocks noGrp="1"/>
          </p:cNvSpPr>
          <p:nvPr>
            <p:ph type="body" sz="quarter" idx="21" hasCustomPrompt="1"/>
          </p:nvPr>
        </p:nvSpPr>
        <p:spPr>
          <a:xfrm>
            <a:off x="8688387" y="5136433"/>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9" name="Text Placeholder 4">
            <a:extLst>
              <a:ext uri="{FF2B5EF4-FFF2-40B4-BE49-F238E27FC236}">
                <a16:creationId xmlns:a16="http://schemas.microsoft.com/office/drawing/2014/main" id="{65525191-F6B4-544C-B681-5D4D7614A715}"/>
              </a:ext>
            </a:extLst>
          </p:cNvPr>
          <p:cNvSpPr>
            <a:spLocks noGrp="1"/>
          </p:cNvSpPr>
          <p:nvPr>
            <p:ph type="body" sz="quarter" idx="22" hasCustomPrompt="1"/>
          </p:nvPr>
        </p:nvSpPr>
        <p:spPr>
          <a:xfrm>
            <a:off x="4943971" y="4508500"/>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40" name="Text Placeholder 7">
            <a:extLst>
              <a:ext uri="{FF2B5EF4-FFF2-40B4-BE49-F238E27FC236}">
                <a16:creationId xmlns:a16="http://schemas.microsoft.com/office/drawing/2014/main" id="{382BF458-E658-2448-A63F-544B4E757619}"/>
              </a:ext>
            </a:extLst>
          </p:cNvPr>
          <p:cNvSpPr>
            <a:spLocks noGrp="1"/>
          </p:cNvSpPr>
          <p:nvPr>
            <p:ph type="body" sz="quarter" idx="23" hasCustomPrompt="1"/>
          </p:nvPr>
        </p:nvSpPr>
        <p:spPr>
          <a:xfrm>
            <a:off x="4943970" y="5136433"/>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Tree>
    <p:extLst>
      <p:ext uri="{BB962C8B-B14F-4D97-AF65-F5344CB8AC3E}">
        <p14:creationId xmlns:p14="http://schemas.microsoft.com/office/powerpoint/2010/main" val="223436064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30" pos="2376">
          <p15:clr>
            <a:srgbClr val="5ACBF0"/>
          </p15:clr>
        </p15:guide>
        <p15:guide id="31" pos="3113">
          <p15:clr>
            <a:srgbClr val="5ACBF0"/>
          </p15:clr>
        </p15:guide>
        <p15:guide id="32" pos="5473">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75747"/>
          </a:xfrm>
        </p:spPr>
        <p:txBody>
          <a:bodyPr anchor="t">
            <a:noAutofit/>
          </a:bodyPr>
          <a:lstStyle>
            <a:lvl1pPr>
              <a:defRPr>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hasCustomPrompt="1"/>
          </p:nvPr>
        </p:nvSpPr>
        <p:spPr>
          <a:xfrm>
            <a:off x="584200" y="1286005"/>
            <a:ext cx="3187700" cy="4983033"/>
          </a:xfrm>
        </p:spPr>
        <p:txBody>
          <a:bodyPr anchor="t">
            <a:noAutofit/>
          </a:bodyPr>
          <a:lstStyle>
            <a:lvl1pPr marL="0" indent="0">
              <a:spcAft>
                <a:spcPts val="600"/>
              </a:spcAft>
              <a:buFont typeface="Wingdings" panose="05000000000000000000" pitchFamily="2" charset="2"/>
              <a:buNone/>
              <a:defRPr sz="2000">
                <a:solidFill>
                  <a:schemeClr val="bg1"/>
                </a:solidFill>
              </a:defRPr>
            </a:lvl1pPr>
          </a:lstStyle>
          <a:p>
            <a:pPr lvl="0"/>
            <a:r>
              <a:rPr lang="en-US"/>
              <a:t>Subtitle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01373662"/>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783590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4200" y="585788"/>
            <a:ext cx="6088063" cy="608698"/>
          </a:xfrm>
        </p:spPr>
        <p:txBody>
          <a:bodyPr anchor="t">
            <a:noAutofit/>
          </a:bodyPr>
          <a:lstStyle>
            <a:lvl1pPr>
              <a:defRPr>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8361404" y="585788"/>
            <a:ext cx="3247983" cy="5683249"/>
          </a:xfrm>
        </p:spPr>
        <p:txBody>
          <a:bodyPr anchor="t">
            <a:noAutofit/>
          </a:bodyPr>
          <a:lstStyle>
            <a:lvl1pPr marL="0" indent="0">
              <a:spcAft>
                <a:spcPts val="600"/>
              </a:spcAft>
              <a:buFont typeface="Wingdings" panose="05000000000000000000" pitchFamily="2" charset="2"/>
              <a:buNone/>
              <a:defRPr sz="2000">
                <a:solidFill>
                  <a:schemeClr val="bg1"/>
                </a:solidFill>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7" name="Text Placeholder 2">
            <a:extLst>
              <a:ext uri="{FF2B5EF4-FFF2-40B4-BE49-F238E27FC236}">
                <a16:creationId xmlns:a16="http://schemas.microsoft.com/office/drawing/2014/main" id="{731C9FF9-0EE9-A946-8C26-107C9EB0E78C}"/>
              </a:ext>
            </a:extLst>
          </p:cNvPr>
          <p:cNvSpPr>
            <a:spLocks noGrp="1"/>
          </p:cNvSpPr>
          <p:nvPr>
            <p:ph type="body" sz="quarter" idx="12"/>
          </p:nvPr>
        </p:nvSpPr>
        <p:spPr>
          <a:xfrm>
            <a:off x="584200" y="1196752"/>
            <a:ext cx="6088063" cy="2232247"/>
          </a:xfrm>
        </p:spPr>
        <p:txBody>
          <a:bodyPr anchor="t">
            <a:noAutofit/>
          </a:bodyPr>
          <a:lstStyle>
            <a:lvl1pPr marL="0" indent="0">
              <a:spcAft>
                <a:spcPts val="600"/>
              </a:spcAft>
              <a:buFont typeface="Wingdings" panose="05000000000000000000" pitchFamily="2" charset="2"/>
              <a:buNone/>
              <a:defRPr sz="20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972674733"/>
      </p:ext>
    </p:extLst>
  </p:cSld>
  <p:clrMapOvr>
    <a:masterClrMapping/>
  </p:clrMapOvr>
  <p:transition>
    <p:fade/>
  </p:transition>
  <p:extLst>
    <p:ext uri="{DCECCB84-F9BA-43D5-87BE-67443E8EF086}">
      <p15:sldGuideLst xmlns:p15="http://schemas.microsoft.com/office/powerpoint/2012/main">
        <p15:guide id="13" pos="4929">
          <p15:clr>
            <a:srgbClr val="5ACBF0"/>
          </p15:clr>
        </p15:guide>
        <p15:guide id="29" orient="horz" pos="2160">
          <p15:clr>
            <a:srgbClr val="5ACBF0"/>
          </p15:clr>
        </p15:guide>
        <p15:guide id="30" pos="4566">
          <p15:clr>
            <a:srgbClr val="5ACBF0"/>
          </p15:clr>
        </p15:guide>
        <p15:guide id="31" pos="4203">
          <p15:clr>
            <a:srgbClr val="5ACBF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text side by side 4">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noAutofit/>
          </a:bodyPr>
          <a:lstStyle>
            <a:lvl1pPr>
              <a:defRPr>
                <a:solidFill>
                  <a:schemeClr val="tx1"/>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noAutofit/>
          </a:bodyPr>
          <a:lstStyle>
            <a:lvl1pPr marL="0" indent="0">
              <a:spcAft>
                <a:spcPts val="600"/>
              </a:spcAft>
              <a:buFont typeface="Wingdings" panose="05000000000000000000" pitchFamily="2" charset="2"/>
              <a:buNone/>
              <a:defRPr>
                <a:solidFill>
                  <a:schemeClr val="tx1"/>
                </a:solidFill>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3486456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text side by side 5">
    <p:bg>
      <p:bgRef idx="1001">
        <a:schemeClr val="bg2"/>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8DDDE60-CF92-3E47-B933-9AD563CFC823}"/>
              </a:ext>
              <a:ext uri="{C183D7F6-B498-43B3-948B-1728B52AA6E4}">
                <adec:decorative xmlns:adec="http://schemas.microsoft.com/office/drawing/2017/decorative" val="1"/>
              </a:ext>
            </a:extLst>
          </p:cNvPr>
          <p:cNvCxnSpPr>
            <a:cxnSpLocks/>
          </p:cNvCxnSpPr>
          <p:nvPr userDrawn="1"/>
        </p:nvCxnSpPr>
        <p:spPr>
          <a:xfrm>
            <a:off x="6096000" y="1989442"/>
            <a:ext cx="0" cy="2879117"/>
          </a:xfrm>
          <a:prstGeom prst="line">
            <a:avLst/>
          </a:prstGeom>
          <a:ln w="285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A9E8FB02-E25B-E14D-8924-32CC3949ADD1}"/>
              </a:ext>
            </a:extLst>
          </p:cNvPr>
          <p:cNvSpPr>
            <a:spLocks noGrp="1"/>
          </p:cNvSpPr>
          <p:nvPr>
            <p:ph type="title" hasCustomPrompt="1"/>
          </p:nvPr>
        </p:nvSpPr>
        <p:spPr>
          <a:xfrm>
            <a:off x="588263" y="585788"/>
            <a:ext cx="4894962" cy="5683250"/>
          </a:xfrm>
        </p:spPr>
        <p:txBody>
          <a:bodyPr anchor="ctr">
            <a:noAutofit/>
          </a:bodyPr>
          <a:lstStyle>
            <a:lvl1pPr>
              <a:defRPr>
                <a:solidFill>
                  <a:schemeClr val="accent3"/>
                </a:solidFill>
              </a:defRPr>
            </a:lvl1pPr>
          </a:lstStyle>
          <a:p>
            <a:r>
              <a:rPr lang="en-US"/>
              <a:t>Title</a:t>
            </a:r>
          </a:p>
        </p:txBody>
      </p:sp>
      <p:sp>
        <p:nvSpPr>
          <p:cNvPr id="6" name="Text Placeholder 2">
            <a:extLst>
              <a:ext uri="{FF2B5EF4-FFF2-40B4-BE49-F238E27FC236}">
                <a16:creationId xmlns:a16="http://schemas.microsoft.com/office/drawing/2014/main" id="{C74FD3CD-1AFC-E14A-A565-37F4D59C5377}"/>
              </a:ext>
            </a:extLst>
          </p:cNvPr>
          <p:cNvSpPr>
            <a:spLocks noGrp="1"/>
          </p:cNvSpPr>
          <p:nvPr>
            <p:ph type="body" sz="quarter" idx="11"/>
          </p:nvPr>
        </p:nvSpPr>
        <p:spPr>
          <a:xfrm>
            <a:off x="6672262" y="585788"/>
            <a:ext cx="4937125" cy="5683249"/>
          </a:xfrm>
        </p:spPr>
        <p:txBody>
          <a:bodyPr anchor="ctr">
            <a:noAutofit/>
          </a:bodyPr>
          <a:lstStyle>
            <a:lvl1pPr marL="0" indent="0">
              <a:spcAft>
                <a:spcPts val="600"/>
              </a:spcAft>
              <a:buFont typeface="Wingdings" panose="05000000000000000000" pitchFamily="2" charset="2"/>
              <a:buNone/>
              <a:defRPr>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58992383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6" pos="3749">
          <p15:clr>
            <a:srgbClr val="A4A3A4"/>
          </p15:clr>
        </p15:guide>
        <p15:guide id="17" pos="3931">
          <p15:clr>
            <a:srgbClr val="A4A3A4"/>
          </p15:clr>
        </p15:guide>
        <p15:guide id="28" pos="3840">
          <p15:clr>
            <a:srgbClr val="F26B43"/>
          </p15:clr>
        </p15:guide>
        <p15:guide id="29" pos="3454">
          <p15:clr>
            <a:srgbClr val="FBAE40"/>
          </p15:clr>
        </p15:guide>
        <p15:guide id="30" pos="420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Color Bkg">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anchor="b" anchorCtr="0">
            <a:spAutoFit/>
          </a:bodyPr>
          <a:lstStyle>
            <a:lvl1pPr>
              <a:defRPr sz="3600" spc="-50" baseline="0">
                <a:solidFill>
                  <a:schemeClr val="accent3"/>
                </a:solidFill>
                <a:latin typeface="+mj-lt"/>
                <a:cs typeface="Segoe UI" panose="020B0502040204020203" pitchFamily="34" charset="0"/>
              </a:defRPr>
            </a:lvl1pPr>
          </a:lstStyle>
          <a:p>
            <a:r>
              <a:rPr lang="en-US"/>
              <a:t>Thank you</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6366727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roject Profi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53517-0CF4-2145-AABB-8F14C26A09AD}"/>
              </a:ext>
            </a:extLst>
          </p:cNvPr>
          <p:cNvSpPr/>
          <p:nvPr userDrawn="1"/>
        </p:nvSpPr>
        <p:spPr bwMode="auto">
          <a:xfrm>
            <a:off x="-1" y="0"/>
            <a:ext cx="5959475"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62DDA6FD-CC5D-0345-82C4-633849427A60}"/>
              </a:ext>
            </a:extLst>
          </p:cNvPr>
          <p:cNvSpPr>
            <a:spLocks noGrp="1"/>
          </p:cNvSpPr>
          <p:nvPr>
            <p:ph type="title" hasCustomPrompt="1"/>
          </p:nvPr>
        </p:nvSpPr>
        <p:spPr>
          <a:xfrm>
            <a:off x="588263" y="585788"/>
            <a:ext cx="4726687" cy="850900"/>
          </a:xfrm>
        </p:spPr>
        <p:txBody>
          <a:bodyPr anchor="t">
            <a:noAutofit/>
          </a:bodyPr>
          <a:lstStyle>
            <a:lvl1pPr>
              <a:defRPr>
                <a:solidFill>
                  <a:schemeClr val="accent3"/>
                </a:solidFill>
              </a:defRPr>
            </a:lvl1pPr>
          </a:lstStyle>
          <a:p>
            <a:r>
              <a:rPr lang="en-US"/>
              <a:t>Project Name</a:t>
            </a:r>
          </a:p>
        </p:txBody>
      </p:sp>
      <p:cxnSp>
        <p:nvCxnSpPr>
          <p:cNvPr id="11" name="Straight Connector 10">
            <a:extLst>
              <a:ext uri="{FF2B5EF4-FFF2-40B4-BE49-F238E27FC236}">
                <a16:creationId xmlns:a16="http://schemas.microsoft.com/office/drawing/2014/main" id="{B2304FDD-17CA-A147-9CB2-F7A4E83816B0}"/>
              </a:ext>
            </a:extLst>
          </p:cNvPr>
          <p:cNvCxnSpPr/>
          <p:nvPr userDrawn="1"/>
        </p:nvCxnSpPr>
        <p:spPr>
          <a:xfrm>
            <a:off x="6240463" y="2028346"/>
            <a:ext cx="5368925"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3" name="Text Placeholder 22">
            <a:extLst>
              <a:ext uri="{FF2B5EF4-FFF2-40B4-BE49-F238E27FC236}">
                <a16:creationId xmlns:a16="http://schemas.microsoft.com/office/drawing/2014/main" id="{7E88AE75-9022-0C40-AABE-5A0B8F88A37D}"/>
              </a:ext>
            </a:extLst>
          </p:cNvPr>
          <p:cNvSpPr>
            <a:spLocks noGrp="1"/>
          </p:cNvSpPr>
          <p:nvPr>
            <p:ph type="body" sz="quarter" idx="10" hasCustomPrompt="1"/>
          </p:nvPr>
        </p:nvSpPr>
        <p:spPr>
          <a:xfrm>
            <a:off x="584201" y="2017713"/>
            <a:ext cx="3481387" cy="2326791"/>
          </a:xfrm>
        </p:spPr>
        <p:txBody>
          <a:bodyPr/>
          <a:lstStyle>
            <a:lvl1pPr marL="0" indent="0">
              <a:lnSpc>
                <a:spcPct val="100000"/>
              </a:lnSpc>
              <a:buNone/>
              <a:defRPr sz="1800">
                <a:solidFill>
                  <a:schemeClr val="bg1"/>
                </a:solidFill>
              </a:defRPr>
            </a:lvl1pPr>
            <a:lvl2pPr marL="228600" indent="0">
              <a:buNone/>
              <a:defRPr sz="1800">
                <a:solidFill>
                  <a:schemeClr val="bg1"/>
                </a:solidFill>
              </a:defRPr>
            </a:lvl2pPr>
            <a:lvl3pPr marL="457200" indent="0">
              <a:buNone/>
              <a:defRPr sz="1800">
                <a:solidFill>
                  <a:schemeClr val="bg1"/>
                </a:solidFill>
              </a:defRPr>
            </a:lvl3pPr>
            <a:lvl4pPr marL="661988" indent="0">
              <a:buNone/>
              <a:defRPr sz="1800">
                <a:solidFill>
                  <a:schemeClr val="bg1"/>
                </a:solidFill>
              </a:defRPr>
            </a:lvl4pPr>
            <a:lvl5pPr marL="855663" indent="0">
              <a:buNone/>
              <a:defRPr sz="1800">
                <a:solidFill>
                  <a:schemeClr val="bg1"/>
                </a:solidFill>
              </a:defRPr>
            </a:lvl5pPr>
          </a:lstStyle>
          <a:p>
            <a:pPr>
              <a:lnSpc>
                <a:spcPct val="100000"/>
              </a:lnSpc>
            </a:pPr>
            <a:r>
              <a:rPr lang="en-US" sz="1800" b="0">
                <a:solidFill>
                  <a:schemeClr val="bg1"/>
                </a:solidFill>
                <a:latin typeface="Segoe UI" panose="020B0502040204020203" pitchFamily="34" charset="0"/>
                <a:cs typeface="Segoe UI" panose="020B0502040204020203" pitchFamily="34" charset="0"/>
              </a:rPr>
              <a:t>Provide more context and a detailed overview of what the project goals are, what you have or hope to accomplish.</a:t>
            </a:r>
          </a:p>
          <a:p>
            <a:pPr>
              <a:lnSpc>
                <a:spcPct val="100000"/>
              </a:lnSpc>
            </a:pPr>
            <a:endParaRPr lang="en-US" sz="1800" b="0">
              <a:solidFill>
                <a:schemeClr val="bg1"/>
              </a:solidFill>
              <a:latin typeface="Segoe UI" panose="020B0502040204020203" pitchFamily="34" charset="0"/>
              <a:cs typeface="Segoe UI" panose="020B0502040204020203" pitchFamily="34" charset="0"/>
            </a:endParaRPr>
          </a:p>
          <a:p>
            <a:pPr>
              <a:lnSpc>
                <a:spcPct val="100000"/>
              </a:lnSpc>
            </a:pPr>
            <a:r>
              <a:rPr lang="en-US" sz="1800" b="0">
                <a:solidFill>
                  <a:schemeClr val="bg1"/>
                </a:solidFill>
                <a:latin typeface="Segoe UI" panose="020B0502040204020203" pitchFamily="34" charset="0"/>
                <a:cs typeface="Segoe UI" panose="020B0502040204020203" pitchFamily="34" charset="0"/>
              </a:rPr>
              <a:t>This space accommodates multiple lines of text so there is enough room to give details.</a:t>
            </a:r>
          </a:p>
        </p:txBody>
      </p:sp>
      <p:sp>
        <p:nvSpPr>
          <p:cNvPr id="32" name="Text Placeholder 31">
            <a:extLst>
              <a:ext uri="{FF2B5EF4-FFF2-40B4-BE49-F238E27FC236}">
                <a16:creationId xmlns:a16="http://schemas.microsoft.com/office/drawing/2014/main" id="{A0CD7186-AF1B-F240-9FA1-9EE24D7F044C}"/>
              </a:ext>
            </a:extLst>
          </p:cNvPr>
          <p:cNvSpPr>
            <a:spLocks noGrp="1"/>
          </p:cNvSpPr>
          <p:nvPr>
            <p:ph type="body" sz="quarter" idx="11" hasCustomPrompt="1"/>
          </p:nvPr>
        </p:nvSpPr>
        <p:spPr>
          <a:xfrm>
            <a:off x="6240463" y="585788"/>
            <a:ext cx="1597025"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$2M</a:t>
            </a:r>
          </a:p>
        </p:txBody>
      </p:sp>
      <p:sp>
        <p:nvSpPr>
          <p:cNvPr id="33" name="Text Placeholder 31">
            <a:extLst>
              <a:ext uri="{FF2B5EF4-FFF2-40B4-BE49-F238E27FC236}">
                <a16:creationId xmlns:a16="http://schemas.microsoft.com/office/drawing/2014/main" id="{7587C738-B53A-F743-AF70-728C3FB00C7E}"/>
              </a:ext>
            </a:extLst>
          </p:cNvPr>
          <p:cNvSpPr>
            <a:spLocks noGrp="1"/>
          </p:cNvSpPr>
          <p:nvPr>
            <p:ph type="body" sz="quarter" idx="12" hasCustomPrompt="1"/>
          </p:nvPr>
        </p:nvSpPr>
        <p:spPr>
          <a:xfrm>
            <a:off x="8148638" y="585788"/>
            <a:ext cx="1560611"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70%</a:t>
            </a:r>
          </a:p>
        </p:txBody>
      </p:sp>
      <p:sp>
        <p:nvSpPr>
          <p:cNvPr id="34" name="Text Placeholder 31">
            <a:extLst>
              <a:ext uri="{FF2B5EF4-FFF2-40B4-BE49-F238E27FC236}">
                <a16:creationId xmlns:a16="http://schemas.microsoft.com/office/drawing/2014/main" id="{51CBA738-F416-D541-8E97-0F3A7416055D}"/>
              </a:ext>
            </a:extLst>
          </p:cNvPr>
          <p:cNvSpPr>
            <a:spLocks noGrp="1"/>
          </p:cNvSpPr>
          <p:nvPr>
            <p:ph type="body" sz="quarter" idx="13" hasCustomPrompt="1"/>
          </p:nvPr>
        </p:nvSpPr>
        <p:spPr>
          <a:xfrm>
            <a:off x="10013951" y="585788"/>
            <a:ext cx="1595438"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300</a:t>
            </a:r>
          </a:p>
        </p:txBody>
      </p:sp>
      <p:sp>
        <p:nvSpPr>
          <p:cNvPr id="36" name="Text Placeholder 35">
            <a:extLst>
              <a:ext uri="{FF2B5EF4-FFF2-40B4-BE49-F238E27FC236}">
                <a16:creationId xmlns:a16="http://schemas.microsoft.com/office/drawing/2014/main" id="{28B23554-69BF-764F-A44D-94C8151E6484}"/>
              </a:ext>
            </a:extLst>
          </p:cNvPr>
          <p:cNvSpPr>
            <a:spLocks noGrp="1"/>
          </p:cNvSpPr>
          <p:nvPr>
            <p:ph type="body" sz="quarter" idx="14" hasCustomPrompt="1"/>
          </p:nvPr>
        </p:nvSpPr>
        <p:spPr>
          <a:xfrm>
            <a:off x="6240463" y="1233489"/>
            <a:ext cx="1571625"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Financial</a:t>
            </a:r>
          </a:p>
          <a:p>
            <a:pPr lvl="0"/>
            <a:r>
              <a:rPr lang="en-US"/>
              <a:t>Value</a:t>
            </a:r>
          </a:p>
        </p:txBody>
      </p:sp>
      <p:sp>
        <p:nvSpPr>
          <p:cNvPr id="37" name="Text Placeholder 35">
            <a:extLst>
              <a:ext uri="{FF2B5EF4-FFF2-40B4-BE49-F238E27FC236}">
                <a16:creationId xmlns:a16="http://schemas.microsoft.com/office/drawing/2014/main" id="{F959484E-ADD1-F94C-8470-0C113E2E167A}"/>
              </a:ext>
            </a:extLst>
          </p:cNvPr>
          <p:cNvSpPr>
            <a:spLocks noGrp="1"/>
          </p:cNvSpPr>
          <p:nvPr>
            <p:ph type="body" sz="quarter" idx="15" hasCustomPrompt="1"/>
          </p:nvPr>
        </p:nvSpPr>
        <p:spPr>
          <a:xfrm>
            <a:off x="8148638" y="1233489"/>
            <a:ext cx="1571625"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Percentage</a:t>
            </a:r>
          </a:p>
          <a:p>
            <a:pPr lvl="0"/>
            <a:r>
              <a:rPr lang="en-US"/>
              <a:t>Value</a:t>
            </a:r>
          </a:p>
        </p:txBody>
      </p:sp>
      <p:sp>
        <p:nvSpPr>
          <p:cNvPr id="38" name="Text Placeholder 35">
            <a:extLst>
              <a:ext uri="{FF2B5EF4-FFF2-40B4-BE49-F238E27FC236}">
                <a16:creationId xmlns:a16="http://schemas.microsoft.com/office/drawing/2014/main" id="{3B6DEB9F-381E-D641-A8C9-29A7CC18D3E2}"/>
              </a:ext>
            </a:extLst>
          </p:cNvPr>
          <p:cNvSpPr>
            <a:spLocks noGrp="1"/>
          </p:cNvSpPr>
          <p:nvPr>
            <p:ph type="body" sz="quarter" idx="16" hasCustomPrompt="1"/>
          </p:nvPr>
        </p:nvSpPr>
        <p:spPr>
          <a:xfrm>
            <a:off x="10013950" y="1233489"/>
            <a:ext cx="1595438"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Additional</a:t>
            </a:r>
          </a:p>
          <a:p>
            <a:pPr lvl="0"/>
            <a:r>
              <a:rPr lang="en-US"/>
              <a:t>Value</a:t>
            </a:r>
          </a:p>
        </p:txBody>
      </p:sp>
      <p:sp>
        <p:nvSpPr>
          <p:cNvPr id="40" name="Text Placeholder 39">
            <a:extLst>
              <a:ext uri="{FF2B5EF4-FFF2-40B4-BE49-F238E27FC236}">
                <a16:creationId xmlns:a16="http://schemas.microsoft.com/office/drawing/2014/main" id="{F5A202A1-4A1F-5843-BD54-EC098D909269}"/>
              </a:ext>
            </a:extLst>
          </p:cNvPr>
          <p:cNvSpPr>
            <a:spLocks noGrp="1"/>
          </p:cNvSpPr>
          <p:nvPr>
            <p:ph type="body" sz="quarter" idx="17" hasCustomPrompt="1"/>
          </p:nvPr>
        </p:nvSpPr>
        <p:spPr>
          <a:xfrm>
            <a:off x="6240463" y="2017713"/>
            <a:ext cx="4422775" cy="704222"/>
          </a:xfrm>
        </p:spPr>
        <p:txBody>
          <a:bodyPr lIns="90000" tIns="46800" rIns="90000" bIns="46800" anchor="b">
            <a:noAutofit/>
          </a:bodyPr>
          <a:lstStyle>
            <a:lvl1pPr marL="0" indent="0">
              <a:buNone/>
              <a:defRPr sz="2400">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a:t>Project goals</a:t>
            </a:r>
          </a:p>
        </p:txBody>
      </p:sp>
      <p:sp>
        <p:nvSpPr>
          <p:cNvPr id="42" name="Text Placeholder 41">
            <a:extLst>
              <a:ext uri="{FF2B5EF4-FFF2-40B4-BE49-F238E27FC236}">
                <a16:creationId xmlns:a16="http://schemas.microsoft.com/office/drawing/2014/main" id="{9E4D6518-F39B-D540-BBC8-F615FE1B6AF1}"/>
              </a:ext>
            </a:extLst>
          </p:cNvPr>
          <p:cNvSpPr>
            <a:spLocks noGrp="1"/>
          </p:cNvSpPr>
          <p:nvPr>
            <p:ph type="body" sz="quarter" idx="18" hasCustomPrompt="1"/>
          </p:nvPr>
        </p:nvSpPr>
        <p:spPr>
          <a:xfrm>
            <a:off x="6240463" y="2977115"/>
            <a:ext cx="5368925" cy="1148317"/>
          </a:xfrm>
        </p:spPr>
        <p:txBody>
          <a:bodyPr lIns="90000" tIns="46800" rIns="90000" bIns="46800">
            <a:noAutofit/>
          </a:bodyPr>
          <a:lstStyle>
            <a:lvl1pPr marL="0" indent="0">
              <a:buNone/>
              <a:defRPr sz="1400">
                <a:solidFill>
                  <a:schemeClr val="accent6"/>
                </a:solidFill>
              </a:defRPr>
            </a:lvl1pPr>
            <a:lvl2pPr marL="228600" indent="0">
              <a:buNone/>
              <a:defRPr>
                <a:solidFill>
                  <a:schemeClr val="accent6"/>
                </a:solidFill>
              </a:defRPr>
            </a:lvl2pPr>
            <a:lvl3pPr marL="457200" indent="0">
              <a:buNone/>
              <a:defRPr>
                <a:solidFill>
                  <a:schemeClr val="accent6"/>
                </a:solidFill>
              </a:defRPr>
            </a:lvl3pPr>
            <a:lvl4pPr marL="661988" indent="0">
              <a:buNone/>
              <a:defRPr>
                <a:solidFill>
                  <a:schemeClr val="accent6"/>
                </a:solidFill>
              </a:defRPr>
            </a:lvl4pPr>
            <a:lvl5pPr marL="855663" indent="0">
              <a:buNone/>
              <a:defRPr>
                <a:solidFill>
                  <a:schemeClr val="accent6"/>
                </a:solidFill>
              </a:defRPr>
            </a:lvl5pPr>
          </a:lstStyle>
          <a:p>
            <a:pPr lvl="0"/>
            <a:r>
              <a:rPr lang="en-US"/>
              <a:t>Descriptive text</a:t>
            </a:r>
          </a:p>
        </p:txBody>
      </p:sp>
      <p:sp>
        <p:nvSpPr>
          <p:cNvPr id="43" name="Text Placeholder 39">
            <a:extLst>
              <a:ext uri="{FF2B5EF4-FFF2-40B4-BE49-F238E27FC236}">
                <a16:creationId xmlns:a16="http://schemas.microsoft.com/office/drawing/2014/main" id="{BFD70A96-999C-1A46-83A7-D06801F55DB7}"/>
              </a:ext>
            </a:extLst>
          </p:cNvPr>
          <p:cNvSpPr>
            <a:spLocks noGrp="1"/>
          </p:cNvSpPr>
          <p:nvPr>
            <p:ph type="body" sz="quarter" idx="19" hasCustomPrompt="1"/>
          </p:nvPr>
        </p:nvSpPr>
        <p:spPr>
          <a:xfrm>
            <a:off x="6240463" y="4161319"/>
            <a:ext cx="4422775" cy="704222"/>
          </a:xfrm>
        </p:spPr>
        <p:txBody>
          <a:bodyPr lIns="90000" tIns="46800" rIns="90000" bIns="46800" anchor="b">
            <a:noAutofit/>
          </a:bodyPr>
          <a:lstStyle>
            <a:lvl1pPr marL="0" indent="0">
              <a:buNone/>
              <a:defRPr sz="2400">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a:t>Project goals</a:t>
            </a:r>
          </a:p>
        </p:txBody>
      </p:sp>
      <p:sp>
        <p:nvSpPr>
          <p:cNvPr id="44" name="Text Placeholder 41">
            <a:extLst>
              <a:ext uri="{FF2B5EF4-FFF2-40B4-BE49-F238E27FC236}">
                <a16:creationId xmlns:a16="http://schemas.microsoft.com/office/drawing/2014/main" id="{F57534EE-A31A-3942-81EF-7420176EDD7B}"/>
              </a:ext>
            </a:extLst>
          </p:cNvPr>
          <p:cNvSpPr>
            <a:spLocks noGrp="1"/>
          </p:cNvSpPr>
          <p:nvPr>
            <p:ph type="body" sz="quarter" idx="20" hasCustomPrompt="1"/>
          </p:nvPr>
        </p:nvSpPr>
        <p:spPr>
          <a:xfrm>
            <a:off x="6240463" y="5120721"/>
            <a:ext cx="5368925" cy="1148317"/>
          </a:xfrm>
        </p:spPr>
        <p:txBody>
          <a:bodyPr lIns="90000" tIns="46800" rIns="90000" bIns="46800">
            <a:noAutofit/>
          </a:bodyPr>
          <a:lstStyle>
            <a:lvl1pPr marL="0" indent="0">
              <a:buNone/>
              <a:defRPr sz="1400">
                <a:solidFill>
                  <a:schemeClr val="accent6"/>
                </a:solidFill>
              </a:defRPr>
            </a:lvl1pPr>
            <a:lvl2pPr marL="228600" indent="0">
              <a:buNone/>
              <a:defRPr>
                <a:solidFill>
                  <a:schemeClr val="accent6"/>
                </a:solidFill>
              </a:defRPr>
            </a:lvl2pPr>
            <a:lvl3pPr marL="457200" indent="0">
              <a:buNone/>
              <a:defRPr>
                <a:solidFill>
                  <a:schemeClr val="accent6"/>
                </a:solidFill>
              </a:defRPr>
            </a:lvl3pPr>
            <a:lvl4pPr marL="661988" indent="0">
              <a:buNone/>
              <a:defRPr>
                <a:solidFill>
                  <a:schemeClr val="accent6"/>
                </a:solidFill>
              </a:defRPr>
            </a:lvl4pPr>
            <a:lvl5pPr marL="855663" indent="0">
              <a:buNone/>
              <a:defRPr>
                <a:solidFill>
                  <a:schemeClr val="accent6"/>
                </a:solidFill>
              </a:defRPr>
            </a:lvl5pPr>
          </a:lstStyle>
          <a:p>
            <a:pPr lvl="0"/>
            <a:r>
              <a:rPr lang="en-US"/>
              <a:t>Descriptive text</a:t>
            </a:r>
          </a:p>
        </p:txBody>
      </p:sp>
    </p:spTree>
    <p:extLst>
      <p:ext uri="{BB962C8B-B14F-4D97-AF65-F5344CB8AC3E}">
        <p14:creationId xmlns:p14="http://schemas.microsoft.com/office/powerpoint/2010/main" val="4157170827"/>
      </p:ext>
    </p:extLst>
  </p:cSld>
  <p:clrMapOvr>
    <a:masterClrMapping/>
  </p:clrMapOvr>
  <p:transition>
    <p:fade/>
  </p:transition>
  <p:extLst>
    <p:ext uri="{DCECCB84-F9BA-43D5-87BE-67443E8EF086}">
      <p15:sldGuideLst xmlns:p15="http://schemas.microsoft.com/office/powerpoint/2012/main">
        <p15:guide id="16" pos="3754">
          <p15:clr>
            <a:srgbClr val="A4A3A4"/>
          </p15:clr>
        </p15:guide>
        <p15:guide id="17" pos="3931">
          <p15:clr>
            <a:srgbClr val="A4A3A4"/>
          </p15:clr>
        </p15:guide>
        <p15:guide id="20" pos="4937">
          <p15:clr>
            <a:srgbClr val="A4A3A4"/>
          </p15:clr>
        </p15:guide>
        <p15:guide id="21" pos="5133">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777">
          <p15:clr>
            <a:srgbClr val="FBAE40"/>
          </p15:clr>
        </p15:guide>
        <p15:guide id="32" orient="horz" pos="1162">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53517-0CF4-2145-AABB-8F14C26A09AD}"/>
              </a:ext>
            </a:extLst>
          </p:cNvPr>
          <p:cNvSpPr/>
          <p:nvPr userDrawn="1"/>
        </p:nvSpPr>
        <p:spPr bwMode="auto">
          <a:xfrm>
            <a:off x="-1" y="0"/>
            <a:ext cx="4065589"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62DDA6FD-CC5D-0345-82C4-633849427A60}"/>
              </a:ext>
            </a:extLst>
          </p:cNvPr>
          <p:cNvSpPr>
            <a:spLocks noGrp="1"/>
          </p:cNvSpPr>
          <p:nvPr>
            <p:ph type="title" hasCustomPrompt="1"/>
          </p:nvPr>
        </p:nvSpPr>
        <p:spPr>
          <a:xfrm>
            <a:off x="588264" y="585788"/>
            <a:ext cx="2824862" cy="850900"/>
          </a:xfrm>
        </p:spPr>
        <p:txBody>
          <a:bodyPr anchor="t">
            <a:noAutofit/>
          </a:bodyPr>
          <a:lstStyle>
            <a:lvl1pPr>
              <a:defRPr>
                <a:solidFill>
                  <a:schemeClr val="accent3"/>
                </a:solidFill>
              </a:defRPr>
            </a:lvl1pPr>
          </a:lstStyle>
          <a:p>
            <a:r>
              <a:rPr lang="en-US"/>
              <a:t>Hello</a:t>
            </a:r>
          </a:p>
        </p:txBody>
      </p:sp>
      <p:sp>
        <p:nvSpPr>
          <p:cNvPr id="25" name="Text Placeholder 24">
            <a:extLst>
              <a:ext uri="{FF2B5EF4-FFF2-40B4-BE49-F238E27FC236}">
                <a16:creationId xmlns:a16="http://schemas.microsoft.com/office/drawing/2014/main" id="{687B7084-FB17-304C-A2D7-1145E7FE9D5A}"/>
              </a:ext>
            </a:extLst>
          </p:cNvPr>
          <p:cNvSpPr>
            <a:spLocks noGrp="1"/>
          </p:cNvSpPr>
          <p:nvPr>
            <p:ph type="body" sz="quarter" idx="11" hasCustomPrompt="1"/>
          </p:nvPr>
        </p:nvSpPr>
        <p:spPr>
          <a:xfrm>
            <a:off x="7192963" y="1437685"/>
            <a:ext cx="383540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27" name="Text Placeholder 26">
            <a:extLst>
              <a:ext uri="{FF2B5EF4-FFF2-40B4-BE49-F238E27FC236}">
                <a16:creationId xmlns:a16="http://schemas.microsoft.com/office/drawing/2014/main" id="{0B58D5F9-9ECC-AE4D-AEE6-08C911DE2503}"/>
              </a:ext>
            </a:extLst>
          </p:cNvPr>
          <p:cNvSpPr>
            <a:spLocks noGrp="1"/>
          </p:cNvSpPr>
          <p:nvPr>
            <p:ph type="body" sz="quarter" idx="12" hasCustomPrompt="1"/>
          </p:nvPr>
        </p:nvSpPr>
        <p:spPr>
          <a:xfrm>
            <a:off x="7192963" y="1802269"/>
            <a:ext cx="383540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29" name="Text Placeholder 28">
            <a:extLst>
              <a:ext uri="{FF2B5EF4-FFF2-40B4-BE49-F238E27FC236}">
                <a16:creationId xmlns:a16="http://schemas.microsoft.com/office/drawing/2014/main" id="{688E32A6-35BF-E143-8E34-3EF1E3F217EA}"/>
              </a:ext>
            </a:extLst>
          </p:cNvPr>
          <p:cNvSpPr>
            <a:spLocks noGrp="1"/>
          </p:cNvSpPr>
          <p:nvPr>
            <p:ph type="body" sz="quarter" idx="13" hasCustomPrompt="1"/>
          </p:nvPr>
        </p:nvSpPr>
        <p:spPr>
          <a:xfrm>
            <a:off x="7192963" y="2200939"/>
            <a:ext cx="3835399" cy="1150185"/>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quis</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nostrud</a:t>
            </a:r>
            <a:r>
              <a:rPr lang="en-US" sz="1200" b="0">
                <a:solidFill>
                  <a:srgbClr val="505050"/>
                </a:solidFill>
                <a:latin typeface="Segoe UI" panose="020B0502040204020203" pitchFamily="34" charset="0"/>
                <a:cs typeface="Segoe UI" panose="020B0502040204020203" pitchFamily="34" charset="0"/>
              </a:rPr>
              <a:t> exercitation </a:t>
            </a:r>
            <a:r>
              <a:rPr lang="en-US" sz="1200" b="0" err="1">
                <a:solidFill>
                  <a:srgbClr val="505050"/>
                </a:solidFill>
                <a:latin typeface="Segoe UI" panose="020B0502040204020203" pitchFamily="34" charset="0"/>
                <a:cs typeface="Segoe UI" panose="020B0502040204020203" pitchFamily="34" charset="0"/>
              </a:rPr>
              <a:t>ullamco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laboris</a:t>
            </a:r>
            <a:r>
              <a:rPr lang="en-US" sz="1200" b="0">
                <a:solidFill>
                  <a:srgbClr val="505050"/>
                </a:solidFill>
                <a:latin typeface="Segoe UI" panose="020B0502040204020203" pitchFamily="34" charset="0"/>
                <a:cs typeface="Segoe UI" panose="020B0502040204020203" pitchFamily="34" charset="0"/>
              </a:rPr>
              <a:t> nisi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aliquip</a:t>
            </a:r>
            <a:r>
              <a:rPr lang="en-US" sz="1200" b="0">
                <a:solidFill>
                  <a:srgbClr val="505050"/>
                </a:solidFill>
                <a:latin typeface="Segoe UI" panose="020B0502040204020203" pitchFamily="34" charset="0"/>
                <a:cs typeface="Segoe UI" panose="020B0502040204020203" pitchFamily="34" charset="0"/>
              </a:rPr>
              <a:t> ex </a:t>
            </a:r>
            <a:r>
              <a:rPr lang="en-US" sz="1200" b="0" err="1">
                <a:solidFill>
                  <a:srgbClr val="505050"/>
                </a:solidFill>
                <a:latin typeface="Segoe UI" panose="020B0502040204020203" pitchFamily="34" charset="0"/>
                <a:cs typeface="Segoe UI" panose="020B0502040204020203" pitchFamily="34" charset="0"/>
              </a:rPr>
              <a:t>ea</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commodo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consequat</a:t>
            </a:r>
            <a:r>
              <a:rPr lang="en-US" sz="1200" b="0">
                <a:solidFill>
                  <a:srgbClr val="505050"/>
                </a:solidFill>
                <a:latin typeface="Segoe UI" panose="020B0502040204020203" pitchFamily="34" charset="0"/>
                <a:cs typeface="Segoe UI" panose="020B0502040204020203" pitchFamily="34" charset="0"/>
              </a:rPr>
              <a:t>. </a:t>
            </a:r>
          </a:p>
        </p:txBody>
      </p:sp>
      <p:sp>
        <p:nvSpPr>
          <p:cNvPr id="30" name="Text Placeholder 24">
            <a:extLst>
              <a:ext uri="{FF2B5EF4-FFF2-40B4-BE49-F238E27FC236}">
                <a16:creationId xmlns:a16="http://schemas.microsoft.com/office/drawing/2014/main" id="{0B57611E-E7C7-324D-8BF8-320980FF4F27}"/>
              </a:ext>
            </a:extLst>
          </p:cNvPr>
          <p:cNvSpPr>
            <a:spLocks noGrp="1"/>
          </p:cNvSpPr>
          <p:nvPr>
            <p:ph type="body" sz="quarter" idx="14" hasCustomPrompt="1"/>
          </p:nvPr>
        </p:nvSpPr>
        <p:spPr>
          <a:xfrm>
            <a:off x="7192963" y="4292600"/>
            <a:ext cx="383540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31" name="Text Placeholder 26">
            <a:extLst>
              <a:ext uri="{FF2B5EF4-FFF2-40B4-BE49-F238E27FC236}">
                <a16:creationId xmlns:a16="http://schemas.microsoft.com/office/drawing/2014/main" id="{3340D410-0B5B-4B4B-AEA6-2655A1EB04FD}"/>
              </a:ext>
            </a:extLst>
          </p:cNvPr>
          <p:cNvSpPr>
            <a:spLocks noGrp="1"/>
          </p:cNvSpPr>
          <p:nvPr>
            <p:ph type="body" sz="quarter" idx="15" hasCustomPrompt="1"/>
          </p:nvPr>
        </p:nvSpPr>
        <p:spPr>
          <a:xfrm>
            <a:off x="7192963" y="4657184"/>
            <a:ext cx="383540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32" name="Text Placeholder 28">
            <a:extLst>
              <a:ext uri="{FF2B5EF4-FFF2-40B4-BE49-F238E27FC236}">
                <a16:creationId xmlns:a16="http://schemas.microsoft.com/office/drawing/2014/main" id="{BD35ACAE-2494-4842-AAF6-13BCA3369290}"/>
              </a:ext>
            </a:extLst>
          </p:cNvPr>
          <p:cNvSpPr>
            <a:spLocks noGrp="1"/>
          </p:cNvSpPr>
          <p:nvPr>
            <p:ph type="body" sz="quarter" idx="16" hasCustomPrompt="1"/>
          </p:nvPr>
        </p:nvSpPr>
        <p:spPr>
          <a:xfrm>
            <a:off x="7192963" y="5055854"/>
            <a:ext cx="3835400" cy="1213183"/>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quis</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nostrud</a:t>
            </a:r>
            <a:r>
              <a:rPr lang="en-US" sz="1200" b="0">
                <a:solidFill>
                  <a:srgbClr val="505050"/>
                </a:solidFill>
                <a:latin typeface="Segoe UI" panose="020B0502040204020203" pitchFamily="34" charset="0"/>
                <a:cs typeface="Segoe UI" panose="020B0502040204020203" pitchFamily="34" charset="0"/>
              </a:rPr>
              <a:t> exercitation </a:t>
            </a:r>
            <a:r>
              <a:rPr lang="en-US" sz="1200" b="0" err="1">
                <a:solidFill>
                  <a:srgbClr val="505050"/>
                </a:solidFill>
                <a:latin typeface="Segoe UI" panose="020B0502040204020203" pitchFamily="34" charset="0"/>
                <a:cs typeface="Segoe UI" panose="020B0502040204020203" pitchFamily="34" charset="0"/>
              </a:rPr>
              <a:t>ullamco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laboris</a:t>
            </a:r>
            <a:r>
              <a:rPr lang="en-US" sz="1200" b="0">
                <a:solidFill>
                  <a:srgbClr val="505050"/>
                </a:solidFill>
                <a:latin typeface="Segoe UI" panose="020B0502040204020203" pitchFamily="34" charset="0"/>
                <a:cs typeface="Segoe UI" panose="020B0502040204020203" pitchFamily="34" charset="0"/>
              </a:rPr>
              <a:t> nisi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aliquip</a:t>
            </a:r>
            <a:r>
              <a:rPr lang="en-US" sz="1200" b="0">
                <a:solidFill>
                  <a:srgbClr val="505050"/>
                </a:solidFill>
                <a:latin typeface="Segoe UI" panose="020B0502040204020203" pitchFamily="34" charset="0"/>
                <a:cs typeface="Segoe UI" panose="020B0502040204020203" pitchFamily="34" charset="0"/>
              </a:rPr>
              <a:t> ex </a:t>
            </a:r>
            <a:r>
              <a:rPr lang="en-US" sz="1200" b="0" err="1">
                <a:solidFill>
                  <a:srgbClr val="505050"/>
                </a:solidFill>
                <a:latin typeface="Segoe UI" panose="020B0502040204020203" pitchFamily="34" charset="0"/>
                <a:cs typeface="Segoe UI" panose="020B0502040204020203" pitchFamily="34" charset="0"/>
              </a:rPr>
              <a:t>ea</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commodo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consequat</a:t>
            </a:r>
            <a:r>
              <a:rPr lang="en-US" sz="1200" b="0">
                <a:solidFill>
                  <a:srgbClr val="505050"/>
                </a:solidFill>
                <a:latin typeface="Segoe UI" panose="020B0502040204020203" pitchFamily="34" charset="0"/>
                <a:cs typeface="Segoe UI" panose="020B0502040204020203" pitchFamily="34" charset="0"/>
              </a:rPr>
              <a:t>. </a:t>
            </a:r>
          </a:p>
        </p:txBody>
      </p:sp>
      <p:sp>
        <p:nvSpPr>
          <p:cNvPr id="40" name="Picture Placeholder 39">
            <a:extLst>
              <a:ext uri="{FF2B5EF4-FFF2-40B4-BE49-F238E27FC236}">
                <a16:creationId xmlns:a16="http://schemas.microsoft.com/office/drawing/2014/main" id="{BA73218E-471B-984D-AF23-10EDB19E9A7F}"/>
              </a:ext>
            </a:extLst>
          </p:cNvPr>
          <p:cNvSpPr>
            <a:spLocks noGrp="1"/>
          </p:cNvSpPr>
          <p:nvPr>
            <p:ph type="pic" sz="quarter" idx="17"/>
          </p:nvPr>
        </p:nvSpPr>
        <p:spPr>
          <a:xfrm>
            <a:off x="5314950" y="1436687"/>
            <a:ext cx="1576800" cy="1576800"/>
          </a:xfrm>
          <a:prstGeom prst="ellipse">
            <a:avLst/>
          </a:prstGeom>
        </p:spPr>
        <p:txBody>
          <a:bodyPr/>
          <a:lstStyle>
            <a:lvl1pPr>
              <a:defRPr sz="1000"/>
            </a:lvl1pPr>
          </a:lstStyle>
          <a:p>
            <a:r>
              <a:rPr lang="en-US"/>
              <a:t>Click icon to add picture</a:t>
            </a:r>
          </a:p>
        </p:txBody>
      </p:sp>
      <p:sp>
        <p:nvSpPr>
          <p:cNvPr id="41" name="Picture Placeholder 39">
            <a:extLst>
              <a:ext uri="{FF2B5EF4-FFF2-40B4-BE49-F238E27FC236}">
                <a16:creationId xmlns:a16="http://schemas.microsoft.com/office/drawing/2014/main" id="{0DF309B0-7379-4C44-A541-B4343B549DC2}"/>
              </a:ext>
            </a:extLst>
          </p:cNvPr>
          <p:cNvSpPr>
            <a:spLocks noGrp="1"/>
          </p:cNvSpPr>
          <p:nvPr>
            <p:ph type="pic" sz="quarter" idx="18"/>
          </p:nvPr>
        </p:nvSpPr>
        <p:spPr>
          <a:xfrm>
            <a:off x="5314950" y="4293096"/>
            <a:ext cx="1576800" cy="1576800"/>
          </a:xfrm>
          <a:prstGeom prst="ellipse">
            <a:avLst/>
          </a:prstGeom>
        </p:spPr>
        <p:txBody>
          <a:bodyPr/>
          <a:lstStyle>
            <a:lvl1pPr>
              <a:defRPr sz="1000"/>
            </a:lvl1pPr>
          </a:lstStyle>
          <a:p>
            <a:r>
              <a:rPr lang="en-US"/>
              <a:t>Click icon to add picture</a:t>
            </a:r>
          </a:p>
        </p:txBody>
      </p:sp>
    </p:spTree>
    <p:extLst>
      <p:ext uri="{BB962C8B-B14F-4D97-AF65-F5344CB8AC3E}">
        <p14:creationId xmlns:p14="http://schemas.microsoft.com/office/powerpoint/2010/main" val="2433620770"/>
      </p:ext>
    </p:extLst>
  </p:cSld>
  <p:clrMapOvr>
    <a:masterClrMapping/>
  </p:clrMapOvr>
  <p:transition>
    <p:fade/>
  </p:transition>
  <p:extLst>
    <p:ext uri="{DCECCB84-F9BA-43D5-87BE-67443E8EF086}">
      <p15:sldGuideLst xmlns:p15="http://schemas.microsoft.com/office/powerpoint/2012/main">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8" pos="4342">
          <p15:clr>
            <a:srgbClr val="A4A3A4"/>
          </p15:clr>
        </p15:guide>
        <p15:guide id="19" pos="4531">
          <p15:clr>
            <a:srgbClr val="A4A3A4"/>
          </p15:clr>
        </p15:guide>
        <p15:guide id="28" orient="horz" pos="905">
          <p15:clr>
            <a:srgbClr val="5ACBF0"/>
          </p15:clr>
        </p15:guide>
        <p15:guide id="30" orient="horz" pos="288">
          <p15:clr>
            <a:srgbClr val="5ACBF0"/>
          </p15:clr>
        </p15:guide>
        <p15:guide id="31" orient="horz" pos="2704">
          <p15:clr>
            <a:srgbClr val="5ACBF0"/>
          </p15:clr>
        </p15:guide>
        <p15:guide id="32" pos="6947">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4-colum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C7F020-426C-5E40-B5A3-0630A950B075}"/>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EFA85E99-F542-B24A-B446-DFECA22023E3}"/>
              </a:ext>
            </a:extLst>
          </p:cNvPr>
          <p:cNvSpPr>
            <a:spLocks noGrp="1"/>
          </p:cNvSpPr>
          <p:nvPr>
            <p:ph type="title" hasCustomPrompt="1"/>
          </p:nvPr>
        </p:nvSpPr>
        <p:spPr>
          <a:xfrm>
            <a:off x="588263" y="457200"/>
            <a:ext cx="11018520" cy="553998"/>
          </a:xfrm>
        </p:spPr>
        <p:txBody>
          <a:bodyPr>
            <a:spAutoFit/>
          </a:bodyPr>
          <a:lstStyle>
            <a:lvl1pPr>
              <a:defRPr>
                <a:solidFill>
                  <a:schemeClr val="accent3"/>
                </a:solidFill>
              </a:defRPr>
            </a:lvl1pPr>
          </a:lstStyle>
          <a:p>
            <a:r>
              <a:rPr lang="en-US"/>
              <a:t>The Team</a:t>
            </a:r>
          </a:p>
        </p:txBody>
      </p:sp>
      <p:sp>
        <p:nvSpPr>
          <p:cNvPr id="4" name="Text Placeholder 24">
            <a:extLst>
              <a:ext uri="{FF2B5EF4-FFF2-40B4-BE49-F238E27FC236}">
                <a16:creationId xmlns:a16="http://schemas.microsoft.com/office/drawing/2014/main" id="{DAB7DD0E-9CE8-8B49-86A4-00493B0A2C63}"/>
              </a:ext>
            </a:extLst>
          </p:cNvPr>
          <p:cNvSpPr>
            <a:spLocks noGrp="1"/>
          </p:cNvSpPr>
          <p:nvPr>
            <p:ph type="body" sz="quarter" idx="11" hasCustomPrompt="1"/>
          </p:nvPr>
        </p:nvSpPr>
        <p:spPr>
          <a:xfrm>
            <a:off x="601664" y="4408341"/>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5" name="Text Placeholder 26">
            <a:extLst>
              <a:ext uri="{FF2B5EF4-FFF2-40B4-BE49-F238E27FC236}">
                <a16:creationId xmlns:a16="http://schemas.microsoft.com/office/drawing/2014/main" id="{5B9FC220-0063-D14C-BAC7-29C374D5E3B9}"/>
              </a:ext>
            </a:extLst>
          </p:cNvPr>
          <p:cNvSpPr>
            <a:spLocks noGrp="1"/>
          </p:cNvSpPr>
          <p:nvPr>
            <p:ph type="body" sz="quarter" idx="12" hasCustomPrompt="1"/>
          </p:nvPr>
        </p:nvSpPr>
        <p:spPr>
          <a:xfrm>
            <a:off x="601664" y="4772925"/>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6" name="Text Placeholder 28">
            <a:extLst>
              <a:ext uri="{FF2B5EF4-FFF2-40B4-BE49-F238E27FC236}">
                <a16:creationId xmlns:a16="http://schemas.microsoft.com/office/drawing/2014/main" id="{F06C21F1-452A-864F-9F3D-BF7065232F59}"/>
              </a:ext>
            </a:extLst>
          </p:cNvPr>
          <p:cNvSpPr>
            <a:spLocks noGrp="1"/>
          </p:cNvSpPr>
          <p:nvPr>
            <p:ph type="body" sz="quarter" idx="13" hasCustomPrompt="1"/>
          </p:nvPr>
        </p:nvSpPr>
        <p:spPr>
          <a:xfrm>
            <a:off x="601664" y="5171595"/>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7" name="Text Placeholder 24">
            <a:extLst>
              <a:ext uri="{FF2B5EF4-FFF2-40B4-BE49-F238E27FC236}">
                <a16:creationId xmlns:a16="http://schemas.microsoft.com/office/drawing/2014/main" id="{CBF991A4-66F2-0E4F-8612-F380FB5985B0}"/>
              </a:ext>
            </a:extLst>
          </p:cNvPr>
          <p:cNvSpPr>
            <a:spLocks noGrp="1"/>
          </p:cNvSpPr>
          <p:nvPr>
            <p:ph type="body" sz="quarter" idx="14" hasCustomPrompt="1"/>
          </p:nvPr>
        </p:nvSpPr>
        <p:spPr>
          <a:xfrm>
            <a:off x="3413125"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8" name="Text Placeholder 26">
            <a:extLst>
              <a:ext uri="{FF2B5EF4-FFF2-40B4-BE49-F238E27FC236}">
                <a16:creationId xmlns:a16="http://schemas.microsoft.com/office/drawing/2014/main" id="{B204FDE1-FBCB-1E43-8DBA-A33A86502D94}"/>
              </a:ext>
            </a:extLst>
          </p:cNvPr>
          <p:cNvSpPr>
            <a:spLocks noGrp="1"/>
          </p:cNvSpPr>
          <p:nvPr>
            <p:ph type="body" sz="quarter" idx="15" hasCustomPrompt="1"/>
          </p:nvPr>
        </p:nvSpPr>
        <p:spPr>
          <a:xfrm>
            <a:off x="3413125"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9" name="Text Placeholder 28">
            <a:extLst>
              <a:ext uri="{FF2B5EF4-FFF2-40B4-BE49-F238E27FC236}">
                <a16:creationId xmlns:a16="http://schemas.microsoft.com/office/drawing/2014/main" id="{48D95D5C-AD2C-964E-B8BB-ECD883345B16}"/>
              </a:ext>
            </a:extLst>
          </p:cNvPr>
          <p:cNvSpPr>
            <a:spLocks noGrp="1"/>
          </p:cNvSpPr>
          <p:nvPr>
            <p:ph type="body" sz="quarter" idx="16" hasCustomPrompt="1"/>
          </p:nvPr>
        </p:nvSpPr>
        <p:spPr>
          <a:xfrm>
            <a:off x="3413125"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10" name="Text Placeholder 24">
            <a:extLst>
              <a:ext uri="{FF2B5EF4-FFF2-40B4-BE49-F238E27FC236}">
                <a16:creationId xmlns:a16="http://schemas.microsoft.com/office/drawing/2014/main" id="{B7C50AAD-D67F-C045-84A8-3B74373D32E9}"/>
              </a:ext>
            </a:extLst>
          </p:cNvPr>
          <p:cNvSpPr>
            <a:spLocks noGrp="1"/>
          </p:cNvSpPr>
          <p:nvPr>
            <p:ph type="body" sz="quarter" idx="17" hasCustomPrompt="1"/>
          </p:nvPr>
        </p:nvSpPr>
        <p:spPr>
          <a:xfrm>
            <a:off x="6256338"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11" name="Text Placeholder 26">
            <a:extLst>
              <a:ext uri="{FF2B5EF4-FFF2-40B4-BE49-F238E27FC236}">
                <a16:creationId xmlns:a16="http://schemas.microsoft.com/office/drawing/2014/main" id="{7B3F54B5-7211-D041-822C-DDBBC93FDE34}"/>
              </a:ext>
            </a:extLst>
          </p:cNvPr>
          <p:cNvSpPr>
            <a:spLocks noGrp="1"/>
          </p:cNvSpPr>
          <p:nvPr>
            <p:ph type="body" sz="quarter" idx="18" hasCustomPrompt="1"/>
          </p:nvPr>
        </p:nvSpPr>
        <p:spPr>
          <a:xfrm>
            <a:off x="6256338"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12" name="Text Placeholder 28">
            <a:extLst>
              <a:ext uri="{FF2B5EF4-FFF2-40B4-BE49-F238E27FC236}">
                <a16:creationId xmlns:a16="http://schemas.microsoft.com/office/drawing/2014/main" id="{A80F42EC-DE4B-5144-99F7-4F92622AAE27}"/>
              </a:ext>
            </a:extLst>
          </p:cNvPr>
          <p:cNvSpPr>
            <a:spLocks noGrp="1"/>
          </p:cNvSpPr>
          <p:nvPr>
            <p:ph type="body" sz="quarter" idx="19" hasCustomPrompt="1"/>
          </p:nvPr>
        </p:nvSpPr>
        <p:spPr>
          <a:xfrm>
            <a:off x="6256338"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13" name="Text Placeholder 24">
            <a:extLst>
              <a:ext uri="{FF2B5EF4-FFF2-40B4-BE49-F238E27FC236}">
                <a16:creationId xmlns:a16="http://schemas.microsoft.com/office/drawing/2014/main" id="{96B9F418-E7FC-8B4D-B6DF-D05F59C88194}"/>
              </a:ext>
            </a:extLst>
          </p:cNvPr>
          <p:cNvSpPr>
            <a:spLocks noGrp="1"/>
          </p:cNvSpPr>
          <p:nvPr>
            <p:ph type="body" sz="quarter" idx="20" hasCustomPrompt="1"/>
          </p:nvPr>
        </p:nvSpPr>
        <p:spPr>
          <a:xfrm>
            <a:off x="9070975"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14" name="Text Placeholder 26">
            <a:extLst>
              <a:ext uri="{FF2B5EF4-FFF2-40B4-BE49-F238E27FC236}">
                <a16:creationId xmlns:a16="http://schemas.microsoft.com/office/drawing/2014/main" id="{3C77D641-147C-1940-8BCB-2C5F61CDAA9A}"/>
              </a:ext>
            </a:extLst>
          </p:cNvPr>
          <p:cNvSpPr>
            <a:spLocks noGrp="1"/>
          </p:cNvSpPr>
          <p:nvPr>
            <p:ph type="body" sz="quarter" idx="21" hasCustomPrompt="1"/>
          </p:nvPr>
        </p:nvSpPr>
        <p:spPr>
          <a:xfrm>
            <a:off x="9070975"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15" name="Text Placeholder 28">
            <a:extLst>
              <a:ext uri="{FF2B5EF4-FFF2-40B4-BE49-F238E27FC236}">
                <a16:creationId xmlns:a16="http://schemas.microsoft.com/office/drawing/2014/main" id="{68B31C8F-F786-E643-88DC-4AE14C437072}"/>
              </a:ext>
            </a:extLst>
          </p:cNvPr>
          <p:cNvSpPr>
            <a:spLocks noGrp="1"/>
          </p:cNvSpPr>
          <p:nvPr>
            <p:ph type="body" sz="quarter" idx="22" hasCustomPrompt="1"/>
          </p:nvPr>
        </p:nvSpPr>
        <p:spPr>
          <a:xfrm>
            <a:off x="9070975"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24" name="Picture Placeholder 16">
            <a:extLst>
              <a:ext uri="{FF2B5EF4-FFF2-40B4-BE49-F238E27FC236}">
                <a16:creationId xmlns:a16="http://schemas.microsoft.com/office/drawing/2014/main" id="{8644B5A4-4C62-164B-9FCA-E1A62ECDC6A0}"/>
              </a:ext>
            </a:extLst>
          </p:cNvPr>
          <p:cNvSpPr>
            <a:spLocks noGrp="1"/>
          </p:cNvSpPr>
          <p:nvPr>
            <p:ph type="pic" sz="quarter" idx="23"/>
          </p:nvPr>
        </p:nvSpPr>
        <p:spPr>
          <a:xfrm>
            <a:off x="774200" y="1785409"/>
            <a:ext cx="2160000" cy="2160000"/>
          </a:xfrm>
          <a:prstGeom prst="ellipse">
            <a:avLst/>
          </a:prstGeom>
          <a:ln>
            <a:noFill/>
          </a:ln>
        </p:spPr>
        <p:txBody>
          <a:bodyPr/>
          <a:lstStyle/>
          <a:p>
            <a:r>
              <a:rPr lang="en-US"/>
              <a:t>Click icon to add picture</a:t>
            </a:r>
          </a:p>
        </p:txBody>
      </p:sp>
      <p:sp>
        <p:nvSpPr>
          <p:cNvPr id="26" name="Picture Placeholder 16">
            <a:extLst>
              <a:ext uri="{FF2B5EF4-FFF2-40B4-BE49-F238E27FC236}">
                <a16:creationId xmlns:a16="http://schemas.microsoft.com/office/drawing/2014/main" id="{7216C99D-59E0-D148-8FD5-A06B5D098A96}"/>
              </a:ext>
            </a:extLst>
          </p:cNvPr>
          <p:cNvSpPr>
            <a:spLocks noGrp="1"/>
          </p:cNvSpPr>
          <p:nvPr>
            <p:ph type="pic" sz="quarter" idx="24"/>
          </p:nvPr>
        </p:nvSpPr>
        <p:spPr>
          <a:xfrm>
            <a:off x="3603125" y="1785409"/>
            <a:ext cx="2160000" cy="2160000"/>
          </a:xfrm>
          <a:prstGeom prst="ellipse">
            <a:avLst/>
          </a:prstGeom>
          <a:ln>
            <a:noFill/>
          </a:ln>
        </p:spPr>
        <p:txBody>
          <a:bodyPr/>
          <a:lstStyle/>
          <a:p>
            <a:r>
              <a:rPr lang="en-US"/>
              <a:t>Click icon to add picture</a:t>
            </a:r>
          </a:p>
        </p:txBody>
      </p:sp>
      <p:sp>
        <p:nvSpPr>
          <p:cNvPr id="28" name="Picture Placeholder 16">
            <a:extLst>
              <a:ext uri="{FF2B5EF4-FFF2-40B4-BE49-F238E27FC236}">
                <a16:creationId xmlns:a16="http://schemas.microsoft.com/office/drawing/2014/main" id="{D4B99A33-76D9-4843-8919-AD5FEF9A31F2}"/>
              </a:ext>
            </a:extLst>
          </p:cNvPr>
          <p:cNvSpPr>
            <a:spLocks noGrp="1"/>
          </p:cNvSpPr>
          <p:nvPr>
            <p:ph type="pic" sz="quarter" idx="25"/>
          </p:nvPr>
        </p:nvSpPr>
        <p:spPr>
          <a:xfrm>
            <a:off x="6428875" y="1785409"/>
            <a:ext cx="2160000" cy="2160000"/>
          </a:xfrm>
          <a:prstGeom prst="ellipse">
            <a:avLst/>
          </a:prstGeom>
          <a:ln>
            <a:noFill/>
          </a:ln>
        </p:spPr>
        <p:txBody>
          <a:bodyPr/>
          <a:lstStyle/>
          <a:p>
            <a:r>
              <a:rPr lang="en-US"/>
              <a:t>Click icon to add picture</a:t>
            </a:r>
          </a:p>
        </p:txBody>
      </p:sp>
      <p:sp>
        <p:nvSpPr>
          <p:cNvPr id="30" name="Picture Placeholder 16">
            <a:extLst>
              <a:ext uri="{FF2B5EF4-FFF2-40B4-BE49-F238E27FC236}">
                <a16:creationId xmlns:a16="http://schemas.microsoft.com/office/drawing/2014/main" id="{961589AC-2E68-5C4F-BF84-D883C8663119}"/>
              </a:ext>
            </a:extLst>
          </p:cNvPr>
          <p:cNvSpPr>
            <a:spLocks noGrp="1"/>
          </p:cNvSpPr>
          <p:nvPr>
            <p:ph type="pic" sz="quarter" idx="26"/>
          </p:nvPr>
        </p:nvSpPr>
        <p:spPr>
          <a:xfrm>
            <a:off x="9260975" y="1785409"/>
            <a:ext cx="2160000" cy="2160000"/>
          </a:xfrm>
          <a:prstGeom prst="ellipse">
            <a:avLst/>
          </a:prstGeom>
          <a:ln>
            <a:noFill/>
          </a:ln>
        </p:spPr>
        <p:txBody>
          <a:bodyPr/>
          <a:lstStyle/>
          <a:p>
            <a:r>
              <a:rPr lang="en-US"/>
              <a:t>Click icon to add picture</a:t>
            </a:r>
          </a:p>
        </p:txBody>
      </p:sp>
    </p:spTree>
    <p:extLst>
      <p:ext uri="{BB962C8B-B14F-4D97-AF65-F5344CB8AC3E}">
        <p14:creationId xmlns:p14="http://schemas.microsoft.com/office/powerpoint/2010/main" val="3843172961"/>
      </p:ext>
    </p:extLst>
  </p:cSld>
  <p:clrMapOvr>
    <a:masterClrMapping/>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0" pos="1967">
          <p15:clr>
            <a:srgbClr val="A4A3A4"/>
          </p15:clr>
        </p15:guide>
        <p15:guide id="11" pos="2150">
          <p15:clr>
            <a:srgbClr val="A4A3A4"/>
          </p15:clr>
        </p15:guide>
        <p15:guide id="16" pos="3749">
          <p15:clr>
            <a:srgbClr val="A4A3A4"/>
          </p15:clr>
        </p15:guide>
        <p15:guide id="17" pos="3932">
          <p15:clr>
            <a:srgbClr val="A4A3A4"/>
          </p15:clr>
        </p15:guide>
        <p15:guide id="22" pos="5529">
          <p15:clr>
            <a:srgbClr val="A4A3A4"/>
          </p15:clr>
        </p15:guide>
        <p15:guide id="23" pos="5714">
          <p15:clr>
            <a:srgbClr val="A4A3A4"/>
          </p15:clr>
        </p15:guide>
        <p15:guide id="28" pos="3840">
          <p15:clr>
            <a:srgbClr val="F26B43"/>
          </p15:clr>
        </p15:guide>
        <p15:guide id="29" pos="5576">
          <p15:clr>
            <a:srgbClr val="F26B43"/>
          </p15:clr>
        </p15:guide>
        <p15:guide id="30" pos="2105">
          <p15:clr>
            <a:srgbClr val="F26B43"/>
          </p15:clr>
        </p15:guide>
        <p15:guide id="31" orient="horz" pos="2772">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rofile Slide">
    <p:bg>
      <p:bgRef idx="1001">
        <a:schemeClr val="bg2"/>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B46280-63FA-B14C-B387-DA6973CC6798}"/>
              </a:ext>
            </a:extLst>
          </p:cNvPr>
          <p:cNvSpPr>
            <a:spLocks noGrp="1"/>
          </p:cNvSpPr>
          <p:nvPr>
            <p:ph type="pic" sz="quarter" idx="10"/>
          </p:nvPr>
        </p:nvSpPr>
        <p:spPr>
          <a:xfrm>
            <a:off x="0" y="0"/>
            <a:ext cx="4065588" cy="6858000"/>
          </a:xfrm>
        </p:spPr>
        <p:txBody>
          <a:bodyPr/>
          <a:lstStyle/>
          <a:p>
            <a:r>
              <a:rPr lang="en-US"/>
              <a:t>Click icon to add picture</a:t>
            </a:r>
          </a:p>
        </p:txBody>
      </p:sp>
      <p:sp>
        <p:nvSpPr>
          <p:cNvPr id="11" name="Text Placeholder 10">
            <a:extLst>
              <a:ext uri="{FF2B5EF4-FFF2-40B4-BE49-F238E27FC236}">
                <a16:creationId xmlns:a16="http://schemas.microsoft.com/office/drawing/2014/main" id="{DF839B9F-7DF1-054D-850B-194BE124935E}"/>
              </a:ext>
            </a:extLst>
          </p:cNvPr>
          <p:cNvSpPr>
            <a:spLocks noGrp="1"/>
          </p:cNvSpPr>
          <p:nvPr>
            <p:ph type="body" sz="quarter" idx="11" hasCustomPrompt="1"/>
          </p:nvPr>
        </p:nvSpPr>
        <p:spPr>
          <a:xfrm>
            <a:off x="5016500" y="1125538"/>
            <a:ext cx="5832475" cy="371513"/>
          </a:xfrm>
        </p:spPr>
        <p:txBody>
          <a:bodyPr lIns="90000" tIns="46800" rIns="90000" bIns="46800"/>
          <a:lstStyle>
            <a:lvl1pPr marL="0" indent="0">
              <a:buNone/>
              <a:defRPr sz="1800">
                <a:solidFill>
                  <a:schemeClr val="accent3"/>
                </a:solidFill>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err="1"/>
              <a:t>Firstname</a:t>
            </a:r>
            <a:r>
              <a:rPr lang="en-US"/>
              <a:t> </a:t>
            </a:r>
            <a:r>
              <a:rPr lang="en-US" err="1"/>
              <a:t>Lastname</a:t>
            </a:r>
            <a:endParaRPr lang="en-US"/>
          </a:p>
        </p:txBody>
      </p:sp>
      <p:sp>
        <p:nvSpPr>
          <p:cNvPr id="13" name="Text Placeholder 12">
            <a:extLst>
              <a:ext uri="{FF2B5EF4-FFF2-40B4-BE49-F238E27FC236}">
                <a16:creationId xmlns:a16="http://schemas.microsoft.com/office/drawing/2014/main" id="{FEA3FFE7-512C-2E4D-8815-991035A0DA83}"/>
              </a:ext>
            </a:extLst>
          </p:cNvPr>
          <p:cNvSpPr>
            <a:spLocks noGrp="1"/>
          </p:cNvSpPr>
          <p:nvPr>
            <p:ph type="body" sz="quarter" idx="12" hasCustomPrompt="1"/>
          </p:nvPr>
        </p:nvSpPr>
        <p:spPr>
          <a:xfrm>
            <a:off x="5016500" y="1518666"/>
            <a:ext cx="5832475" cy="309958"/>
          </a:xfrm>
        </p:spPr>
        <p:txBody>
          <a:bodyPr lIns="90000" tIns="46800" rIns="90000" bIns="46800"/>
          <a:lstStyle>
            <a:lvl1pPr marL="0" indent="0">
              <a:buNone/>
              <a:defRPr sz="1400">
                <a:solidFill>
                  <a:schemeClr val="tx1"/>
                </a:solidFill>
              </a:defRPr>
            </a:lvl1pPr>
          </a:lstStyle>
          <a:p>
            <a:pPr lvl="0"/>
            <a:r>
              <a:rPr lang="en-US"/>
              <a:t>Title</a:t>
            </a:r>
          </a:p>
        </p:txBody>
      </p:sp>
      <p:sp>
        <p:nvSpPr>
          <p:cNvPr id="17" name="Text Placeholder 16">
            <a:extLst>
              <a:ext uri="{FF2B5EF4-FFF2-40B4-BE49-F238E27FC236}">
                <a16:creationId xmlns:a16="http://schemas.microsoft.com/office/drawing/2014/main" id="{CD00EE18-3969-7542-AF14-B6EF530C496B}"/>
              </a:ext>
            </a:extLst>
          </p:cNvPr>
          <p:cNvSpPr>
            <a:spLocks noGrp="1"/>
          </p:cNvSpPr>
          <p:nvPr>
            <p:ph type="body" sz="quarter" idx="13" hasCustomPrompt="1"/>
          </p:nvPr>
        </p:nvSpPr>
        <p:spPr>
          <a:xfrm>
            <a:off x="5016500" y="2614613"/>
            <a:ext cx="5832475" cy="956288"/>
          </a:xfrm>
        </p:spPr>
        <p:txBody>
          <a:bodyPr lIns="90000" tIns="46800" rIns="90000" bIns="46800"/>
          <a:lstStyle>
            <a:lvl1pPr marL="0" indent="0">
              <a:buNone/>
              <a:defRPr sz="1400">
                <a:solidFill>
                  <a:schemeClr val="tx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9" name="Text Placeholder 18">
            <a:extLst>
              <a:ext uri="{FF2B5EF4-FFF2-40B4-BE49-F238E27FC236}">
                <a16:creationId xmlns:a16="http://schemas.microsoft.com/office/drawing/2014/main" id="{D28C378F-3F66-354E-B8F9-1B9FC26E68A9}"/>
              </a:ext>
            </a:extLst>
          </p:cNvPr>
          <p:cNvSpPr>
            <a:spLocks noGrp="1"/>
          </p:cNvSpPr>
          <p:nvPr>
            <p:ph type="body" sz="quarter" idx="14" hasCustomPrompt="1"/>
          </p:nvPr>
        </p:nvSpPr>
        <p:spPr>
          <a:xfrm>
            <a:off x="5018087" y="2093722"/>
            <a:ext cx="5832475" cy="371513"/>
          </a:xfrm>
        </p:spPr>
        <p:txBody>
          <a:bodyPr lIns="90000" tIns="46800" rIns="90000" bIns="46800"/>
          <a:lstStyle>
            <a:lvl1pPr marL="0" indent="0">
              <a:buNone/>
              <a:defRPr sz="1800">
                <a:solidFill>
                  <a:schemeClr val="tx1"/>
                </a:solidFill>
                <a:latin typeface="+mj-lt"/>
              </a:defRPr>
            </a:lvl1pPr>
          </a:lstStyle>
          <a:p>
            <a:pPr lvl="0"/>
            <a:r>
              <a:rPr lang="en-US"/>
              <a:t>Experience</a:t>
            </a:r>
          </a:p>
        </p:txBody>
      </p:sp>
      <p:sp>
        <p:nvSpPr>
          <p:cNvPr id="20" name="Text Placeholder 18">
            <a:extLst>
              <a:ext uri="{FF2B5EF4-FFF2-40B4-BE49-F238E27FC236}">
                <a16:creationId xmlns:a16="http://schemas.microsoft.com/office/drawing/2014/main" id="{47E7A509-84C5-4843-8CD9-B01570BA7BA0}"/>
              </a:ext>
            </a:extLst>
          </p:cNvPr>
          <p:cNvSpPr>
            <a:spLocks noGrp="1"/>
          </p:cNvSpPr>
          <p:nvPr>
            <p:ph type="body" sz="quarter" idx="15" hasCustomPrompt="1"/>
          </p:nvPr>
        </p:nvSpPr>
        <p:spPr>
          <a:xfrm>
            <a:off x="5018087" y="4426832"/>
            <a:ext cx="5832475" cy="371513"/>
          </a:xfrm>
        </p:spPr>
        <p:txBody>
          <a:bodyPr lIns="90000" tIns="46800" rIns="90000" bIns="46800"/>
          <a:lstStyle>
            <a:lvl1pPr marL="0" indent="0">
              <a:buNone/>
              <a:defRPr sz="1800">
                <a:solidFill>
                  <a:schemeClr val="tx1"/>
                </a:solidFill>
                <a:latin typeface="+mj-lt"/>
              </a:defRPr>
            </a:lvl1pPr>
          </a:lstStyle>
          <a:p>
            <a:pPr lvl="0"/>
            <a:r>
              <a:rPr lang="en-US"/>
              <a:t>Expertise</a:t>
            </a:r>
          </a:p>
        </p:txBody>
      </p:sp>
      <p:sp>
        <p:nvSpPr>
          <p:cNvPr id="22" name="Text Placeholder 21">
            <a:extLst>
              <a:ext uri="{FF2B5EF4-FFF2-40B4-BE49-F238E27FC236}">
                <a16:creationId xmlns:a16="http://schemas.microsoft.com/office/drawing/2014/main" id="{39F526AE-17B2-DD4A-BE59-23D0E4A3D04F}"/>
              </a:ext>
            </a:extLst>
          </p:cNvPr>
          <p:cNvSpPr>
            <a:spLocks noGrp="1"/>
          </p:cNvSpPr>
          <p:nvPr>
            <p:ph type="body" sz="quarter" idx="16" hasCustomPrompt="1"/>
          </p:nvPr>
        </p:nvSpPr>
        <p:spPr>
          <a:xfrm>
            <a:off x="5016500" y="4864164"/>
            <a:ext cx="1649476" cy="827022"/>
          </a:xfrm>
        </p:spPr>
        <p:txBody>
          <a:bodyPr lIns="90000" tIns="46800" rIns="90000" bIns="46800"/>
          <a:lstStyle>
            <a:lvl1pPr>
              <a:buSzPct val="100000"/>
              <a:defRPr sz="1400">
                <a:solidFill>
                  <a:schemeClr val="tx1"/>
                </a:solidFill>
              </a:defRPr>
            </a:lvl1pPr>
          </a:lstStyle>
          <a:p>
            <a:pPr lvl="0"/>
            <a:r>
              <a:rPr lang="en-US"/>
              <a:t>One</a:t>
            </a:r>
          </a:p>
          <a:p>
            <a:pPr lvl="0"/>
            <a:r>
              <a:rPr lang="en-US"/>
              <a:t>Two</a:t>
            </a:r>
          </a:p>
          <a:p>
            <a:pPr lvl="0"/>
            <a:r>
              <a:rPr lang="en-US"/>
              <a:t>Three</a:t>
            </a:r>
          </a:p>
        </p:txBody>
      </p:sp>
      <p:sp>
        <p:nvSpPr>
          <p:cNvPr id="23" name="Text Placeholder 21">
            <a:extLst>
              <a:ext uri="{FF2B5EF4-FFF2-40B4-BE49-F238E27FC236}">
                <a16:creationId xmlns:a16="http://schemas.microsoft.com/office/drawing/2014/main" id="{D4BF07C4-9406-4146-BE9F-4987294757D1}"/>
              </a:ext>
            </a:extLst>
          </p:cNvPr>
          <p:cNvSpPr>
            <a:spLocks noGrp="1"/>
          </p:cNvSpPr>
          <p:nvPr>
            <p:ph type="body" sz="quarter" idx="17" hasCustomPrompt="1"/>
          </p:nvPr>
        </p:nvSpPr>
        <p:spPr>
          <a:xfrm>
            <a:off x="7104994" y="4864164"/>
            <a:ext cx="1649476" cy="827022"/>
          </a:xfrm>
        </p:spPr>
        <p:txBody>
          <a:bodyPr lIns="90000" tIns="46800" rIns="90000" bIns="46800"/>
          <a:lstStyle>
            <a:lvl1pPr>
              <a:buSzPct val="100000"/>
              <a:defRPr sz="1400">
                <a:solidFill>
                  <a:schemeClr val="tx1"/>
                </a:solidFill>
              </a:defRPr>
            </a:lvl1pPr>
          </a:lstStyle>
          <a:p>
            <a:pPr lvl="0"/>
            <a:r>
              <a:rPr lang="en-US"/>
              <a:t>Four</a:t>
            </a:r>
          </a:p>
          <a:p>
            <a:pPr lvl="0"/>
            <a:r>
              <a:rPr lang="en-US"/>
              <a:t>Five</a:t>
            </a:r>
          </a:p>
          <a:p>
            <a:pPr lvl="0"/>
            <a:r>
              <a:rPr lang="en-US"/>
              <a:t>Six</a:t>
            </a:r>
          </a:p>
        </p:txBody>
      </p:sp>
      <p:sp>
        <p:nvSpPr>
          <p:cNvPr id="24" name="Text Placeholder 21">
            <a:extLst>
              <a:ext uri="{FF2B5EF4-FFF2-40B4-BE49-F238E27FC236}">
                <a16:creationId xmlns:a16="http://schemas.microsoft.com/office/drawing/2014/main" id="{AD8CD734-0F6D-C94D-8A16-9F36D2D3D601}"/>
              </a:ext>
            </a:extLst>
          </p:cNvPr>
          <p:cNvSpPr>
            <a:spLocks noGrp="1"/>
          </p:cNvSpPr>
          <p:nvPr>
            <p:ph type="body" sz="quarter" idx="18" hasCustomPrompt="1"/>
          </p:nvPr>
        </p:nvSpPr>
        <p:spPr>
          <a:xfrm>
            <a:off x="9193488" y="4864164"/>
            <a:ext cx="1649476" cy="827022"/>
          </a:xfrm>
        </p:spPr>
        <p:txBody>
          <a:bodyPr lIns="90000" tIns="46800" rIns="90000" bIns="46800"/>
          <a:lstStyle>
            <a:lvl1pPr>
              <a:buSzPct val="100000"/>
              <a:defRPr sz="1400">
                <a:solidFill>
                  <a:schemeClr val="tx1"/>
                </a:solidFill>
              </a:defRPr>
            </a:lvl1pPr>
          </a:lstStyle>
          <a:p>
            <a:pPr lvl="0"/>
            <a:r>
              <a:rPr lang="en-US"/>
              <a:t>Seven</a:t>
            </a:r>
          </a:p>
          <a:p>
            <a:pPr lvl="0"/>
            <a:r>
              <a:rPr lang="en-US"/>
              <a:t>Eight</a:t>
            </a:r>
          </a:p>
          <a:p>
            <a:pPr lvl="0"/>
            <a:r>
              <a:rPr lang="en-US"/>
              <a:t>Nine</a:t>
            </a:r>
          </a:p>
        </p:txBody>
      </p:sp>
    </p:spTree>
    <p:extLst>
      <p:ext uri="{BB962C8B-B14F-4D97-AF65-F5344CB8AC3E}">
        <p14:creationId xmlns:p14="http://schemas.microsoft.com/office/powerpoint/2010/main" val="103531041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3160">
          <p15:clr>
            <a:srgbClr val="FBAE40"/>
          </p15:clr>
        </p15:guide>
        <p15:guide id="25" orient="horz" pos="709">
          <p15:clr>
            <a:srgbClr val="FBAE40"/>
          </p15:clr>
        </p15:guide>
        <p15:guide id="26" pos="6834">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rofile Slide 2">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B46280-63FA-B14C-B387-DA6973CC6798}"/>
              </a:ext>
            </a:extLst>
          </p:cNvPr>
          <p:cNvSpPr>
            <a:spLocks noGrp="1"/>
          </p:cNvSpPr>
          <p:nvPr>
            <p:ph type="pic" sz="quarter" idx="10"/>
          </p:nvPr>
        </p:nvSpPr>
        <p:spPr>
          <a:xfrm>
            <a:off x="0" y="0"/>
            <a:ext cx="4065588" cy="6858000"/>
          </a:xfrm>
        </p:spPr>
        <p:txBody>
          <a:bodyPr/>
          <a:lstStyle/>
          <a:p>
            <a:r>
              <a:rPr lang="en-US"/>
              <a:t>Click icon to add picture</a:t>
            </a:r>
          </a:p>
        </p:txBody>
      </p:sp>
      <p:sp>
        <p:nvSpPr>
          <p:cNvPr id="11" name="Text Placeholder 10">
            <a:extLst>
              <a:ext uri="{FF2B5EF4-FFF2-40B4-BE49-F238E27FC236}">
                <a16:creationId xmlns:a16="http://schemas.microsoft.com/office/drawing/2014/main" id="{DF839B9F-7DF1-054D-850B-194BE124935E}"/>
              </a:ext>
            </a:extLst>
          </p:cNvPr>
          <p:cNvSpPr>
            <a:spLocks noGrp="1"/>
          </p:cNvSpPr>
          <p:nvPr>
            <p:ph type="body" sz="quarter" idx="11" hasCustomPrompt="1"/>
          </p:nvPr>
        </p:nvSpPr>
        <p:spPr>
          <a:xfrm>
            <a:off x="5016500" y="1125538"/>
            <a:ext cx="5832475" cy="371513"/>
          </a:xfrm>
        </p:spPr>
        <p:txBody>
          <a:bodyPr lIns="90000" tIns="46800" rIns="90000" bIns="46800"/>
          <a:lstStyle>
            <a:lvl1pPr marL="0" indent="0">
              <a:buNone/>
              <a:defRPr sz="1800">
                <a:solidFill>
                  <a:schemeClr val="tx1"/>
                </a:solidFill>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err="1"/>
              <a:t>Firstname</a:t>
            </a:r>
            <a:r>
              <a:rPr lang="en-US"/>
              <a:t> </a:t>
            </a:r>
            <a:r>
              <a:rPr lang="en-US" err="1"/>
              <a:t>Lastname</a:t>
            </a:r>
            <a:endParaRPr lang="en-US"/>
          </a:p>
        </p:txBody>
      </p:sp>
      <p:sp>
        <p:nvSpPr>
          <p:cNvPr id="13" name="Text Placeholder 12">
            <a:extLst>
              <a:ext uri="{FF2B5EF4-FFF2-40B4-BE49-F238E27FC236}">
                <a16:creationId xmlns:a16="http://schemas.microsoft.com/office/drawing/2014/main" id="{FEA3FFE7-512C-2E4D-8815-991035A0DA83}"/>
              </a:ext>
            </a:extLst>
          </p:cNvPr>
          <p:cNvSpPr>
            <a:spLocks noGrp="1"/>
          </p:cNvSpPr>
          <p:nvPr>
            <p:ph type="body" sz="quarter" idx="12" hasCustomPrompt="1"/>
          </p:nvPr>
        </p:nvSpPr>
        <p:spPr>
          <a:xfrm>
            <a:off x="5016500" y="1518666"/>
            <a:ext cx="5832475" cy="309958"/>
          </a:xfrm>
        </p:spPr>
        <p:txBody>
          <a:bodyPr lIns="90000" tIns="46800" rIns="90000" bIns="46800"/>
          <a:lstStyle>
            <a:lvl1pPr marL="0" indent="0">
              <a:buNone/>
              <a:defRPr sz="1400">
                <a:solidFill>
                  <a:schemeClr val="accent6"/>
                </a:solidFill>
              </a:defRPr>
            </a:lvl1pPr>
          </a:lstStyle>
          <a:p>
            <a:pPr lvl="0"/>
            <a:r>
              <a:rPr lang="en-US"/>
              <a:t>Title</a:t>
            </a:r>
          </a:p>
        </p:txBody>
      </p:sp>
      <p:sp>
        <p:nvSpPr>
          <p:cNvPr id="17" name="Text Placeholder 16">
            <a:extLst>
              <a:ext uri="{FF2B5EF4-FFF2-40B4-BE49-F238E27FC236}">
                <a16:creationId xmlns:a16="http://schemas.microsoft.com/office/drawing/2014/main" id="{CD00EE18-3969-7542-AF14-B6EF530C496B}"/>
              </a:ext>
            </a:extLst>
          </p:cNvPr>
          <p:cNvSpPr>
            <a:spLocks noGrp="1"/>
          </p:cNvSpPr>
          <p:nvPr>
            <p:ph type="body" sz="quarter" idx="13" hasCustomPrompt="1"/>
          </p:nvPr>
        </p:nvSpPr>
        <p:spPr>
          <a:xfrm>
            <a:off x="5016500" y="2614613"/>
            <a:ext cx="5832475" cy="956288"/>
          </a:xfrm>
        </p:spPr>
        <p:txBody>
          <a:bodyPr lIns="90000" tIns="46800" rIns="90000" bIns="46800"/>
          <a:lstStyle>
            <a:lvl1pPr marL="0" indent="0">
              <a:buNone/>
              <a:defRPr sz="1400">
                <a:solidFill>
                  <a:schemeClr val="accent6"/>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9" name="Text Placeholder 18">
            <a:extLst>
              <a:ext uri="{FF2B5EF4-FFF2-40B4-BE49-F238E27FC236}">
                <a16:creationId xmlns:a16="http://schemas.microsoft.com/office/drawing/2014/main" id="{D28C378F-3F66-354E-B8F9-1B9FC26E68A9}"/>
              </a:ext>
            </a:extLst>
          </p:cNvPr>
          <p:cNvSpPr>
            <a:spLocks noGrp="1"/>
          </p:cNvSpPr>
          <p:nvPr>
            <p:ph type="body" sz="quarter" idx="14" hasCustomPrompt="1"/>
          </p:nvPr>
        </p:nvSpPr>
        <p:spPr>
          <a:xfrm>
            <a:off x="5018087" y="2093722"/>
            <a:ext cx="5832475" cy="371513"/>
          </a:xfrm>
        </p:spPr>
        <p:txBody>
          <a:bodyPr lIns="90000" tIns="46800" rIns="90000" bIns="46800"/>
          <a:lstStyle>
            <a:lvl1pPr marL="0" indent="0">
              <a:buNone/>
              <a:defRPr sz="1800">
                <a:solidFill>
                  <a:schemeClr val="accent6"/>
                </a:solidFill>
                <a:latin typeface="+mj-lt"/>
              </a:defRPr>
            </a:lvl1pPr>
          </a:lstStyle>
          <a:p>
            <a:pPr lvl="0"/>
            <a:r>
              <a:rPr lang="en-US"/>
              <a:t>Experience</a:t>
            </a:r>
          </a:p>
        </p:txBody>
      </p:sp>
      <p:sp>
        <p:nvSpPr>
          <p:cNvPr id="20" name="Text Placeholder 18">
            <a:extLst>
              <a:ext uri="{FF2B5EF4-FFF2-40B4-BE49-F238E27FC236}">
                <a16:creationId xmlns:a16="http://schemas.microsoft.com/office/drawing/2014/main" id="{47E7A509-84C5-4843-8CD9-B01570BA7BA0}"/>
              </a:ext>
            </a:extLst>
          </p:cNvPr>
          <p:cNvSpPr>
            <a:spLocks noGrp="1"/>
          </p:cNvSpPr>
          <p:nvPr>
            <p:ph type="body" sz="quarter" idx="15" hasCustomPrompt="1"/>
          </p:nvPr>
        </p:nvSpPr>
        <p:spPr>
          <a:xfrm>
            <a:off x="5018087" y="4426832"/>
            <a:ext cx="5832475" cy="371513"/>
          </a:xfrm>
        </p:spPr>
        <p:txBody>
          <a:bodyPr lIns="90000" tIns="46800" rIns="90000" bIns="46800"/>
          <a:lstStyle>
            <a:lvl1pPr marL="0" indent="0">
              <a:buNone/>
              <a:defRPr sz="1800">
                <a:solidFill>
                  <a:schemeClr val="accent6"/>
                </a:solidFill>
                <a:latin typeface="+mj-lt"/>
              </a:defRPr>
            </a:lvl1pPr>
          </a:lstStyle>
          <a:p>
            <a:pPr lvl="0"/>
            <a:r>
              <a:rPr lang="en-US"/>
              <a:t>Expertise</a:t>
            </a:r>
          </a:p>
        </p:txBody>
      </p:sp>
      <p:sp>
        <p:nvSpPr>
          <p:cNvPr id="22" name="Text Placeholder 21">
            <a:extLst>
              <a:ext uri="{FF2B5EF4-FFF2-40B4-BE49-F238E27FC236}">
                <a16:creationId xmlns:a16="http://schemas.microsoft.com/office/drawing/2014/main" id="{39F526AE-17B2-DD4A-BE59-23D0E4A3D04F}"/>
              </a:ext>
            </a:extLst>
          </p:cNvPr>
          <p:cNvSpPr>
            <a:spLocks noGrp="1"/>
          </p:cNvSpPr>
          <p:nvPr>
            <p:ph type="body" sz="quarter" idx="16" hasCustomPrompt="1"/>
          </p:nvPr>
        </p:nvSpPr>
        <p:spPr>
          <a:xfrm>
            <a:off x="5016500" y="4864164"/>
            <a:ext cx="1649476" cy="827022"/>
          </a:xfrm>
        </p:spPr>
        <p:txBody>
          <a:bodyPr lIns="90000" tIns="46800" rIns="90000" bIns="46800"/>
          <a:lstStyle>
            <a:lvl1pPr>
              <a:buSzPct val="100000"/>
              <a:defRPr sz="1400">
                <a:solidFill>
                  <a:schemeClr val="accent6"/>
                </a:solidFill>
              </a:defRPr>
            </a:lvl1pPr>
          </a:lstStyle>
          <a:p>
            <a:pPr lvl="0"/>
            <a:r>
              <a:rPr lang="en-US"/>
              <a:t>One</a:t>
            </a:r>
          </a:p>
          <a:p>
            <a:pPr lvl="0"/>
            <a:r>
              <a:rPr lang="en-US"/>
              <a:t>Two</a:t>
            </a:r>
          </a:p>
          <a:p>
            <a:pPr lvl="0"/>
            <a:r>
              <a:rPr lang="en-US"/>
              <a:t>Three</a:t>
            </a:r>
          </a:p>
        </p:txBody>
      </p:sp>
      <p:sp>
        <p:nvSpPr>
          <p:cNvPr id="23" name="Text Placeholder 21">
            <a:extLst>
              <a:ext uri="{FF2B5EF4-FFF2-40B4-BE49-F238E27FC236}">
                <a16:creationId xmlns:a16="http://schemas.microsoft.com/office/drawing/2014/main" id="{D4BF07C4-9406-4146-BE9F-4987294757D1}"/>
              </a:ext>
            </a:extLst>
          </p:cNvPr>
          <p:cNvSpPr>
            <a:spLocks noGrp="1"/>
          </p:cNvSpPr>
          <p:nvPr>
            <p:ph type="body" sz="quarter" idx="17" hasCustomPrompt="1"/>
          </p:nvPr>
        </p:nvSpPr>
        <p:spPr>
          <a:xfrm>
            <a:off x="7104994" y="4864164"/>
            <a:ext cx="1649476" cy="827022"/>
          </a:xfrm>
        </p:spPr>
        <p:txBody>
          <a:bodyPr lIns="90000" tIns="46800" rIns="90000" bIns="46800"/>
          <a:lstStyle>
            <a:lvl1pPr>
              <a:buSzPct val="100000"/>
              <a:defRPr sz="1400">
                <a:solidFill>
                  <a:schemeClr val="accent6"/>
                </a:solidFill>
              </a:defRPr>
            </a:lvl1pPr>
          </a:lstStyle>
          <a:p>
            <a:pPr lvl="0"/>
            <a:r>
              <a:rPr lang="en-US"/>
              <a:t>Four</a:t>
            </a:r>
          </a:p>
          <a:p>
            <a:pPr lvl="0"/>
            <a:r>
              <a:rPr lang="en-US"/>
              <a:t>Five</a:t>
            </a:r>
          </a:p>
          <a:p>
            <a:pPr lvl="0"/>
            <a:r>
              <a:rPr lang="en-US"/>
              <a:t>Six</a:t>
            </a:r>
          </a:p>
        </p:txBody>
      </p:sp>
      <p:sp>
        <p:nvSpPr>
          <p:cNvPr id="24" name="Text Placeholder 21">
            <a:extLst>
              <a:ext uri="{FF2B5EF4-FFF2-40B4-BE49-F238E27FC236}">
                <a16:creationId xmlns:a16="http://schemas.microsoft.com/office/drawing/2014/main" id="{AD8CD734-0F6D-C94D-8A16-9F36D2D3D601}"/>
              </a:ext>
            </a:extLst>
          </p:cNvPr>
          <p:cNvSpPr>
            <a:spLocks noGrp="1"/>
          </p:cNvSpPr>
          <p:nvPr>
            <p:ph type="body" sz="quarter" idx="18" hasCustomPrompt="1"/>
          </p:nvPr>
        </p:nvSpPr>
        <p:spPr>
          <a:xfrm>
            <a:off x="9193488" y="4864164"/>
            <a:ext cx="1649476" cy="827022"/>
          </a:xfrm>
        </p:spPr>
        <p:txBody>
          <a:bodyPr lIns="90000" tIns="46800" rIns="90000" bIns="46800"/>
          <a:lstStyle>
            <a:lvl1pPr>
              <a:buSzPct val="100000"/>
              <a:defRPr sz="1400">
                <a:solidFill>
                  <a:schemeClr val="accent6"/>
                </a:solidFill>
              </a:defRPr>
            </a:lvl1pPr>
          </a:lstStyle>
          <a:p>
            <a:pPr lvl="0"/>
            <a:r>
              <a:rPr lang="en-US"/>
              <a:t>Seven</a:t>
            </a:r>
          </a:p>
          <a:p>
            <a:pPr lvl="0"/>
            <a:r>
              <a:rPr lang="en-US"/>
              <a:t>Eight</a:t>
            </a:r>
          </a:p>
          <a:p>
            <a:pPr lvl="0"/>
            <a:r>
              <a:rPr lang="en-US"/>
              <a:t>Nine</a:t>
            </a:r>
          </a:p>
        </p:txBody>
      </p:sp>
    </p:spTree>
    <p:extLst>
      <p:ext uri="{BB962C8B-B14F-4D97-AF65-F5344CB8AC3E}">
        <p14:creationId xmlns:p14="http://schemas.microsoft.com/office/powerpoint/2010/main" val="59685823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3160">
          <p15:clr>
            <a:srgbClr val="FBAE40"/>
          </p15:clr>
        </p15:guide>
        <p15:guide id="25" orient="horz" pos="709">
          <p15:clr>
            <a:srgbClr val="FBAE40"/>
          </p15:clr>
        </p15:guide>
        <p15:guide id="26" pos="6834">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Large Number Divider 1">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hasCustomPrompt="1"/>
          </p:nvPr>
        </p:nvSpPr>
        <p:spPr>
          <a:xfrm>
            <a:off x="4941888" y="585788"/>
            <a:ext cx="6667500" cy="690119"/>
          </a:xfrm>
        </p:spPr>
        <p:txBody>
          <a:bodyPr anchor="t">
            <a:noAutofit/>
          </a:bodyPr>
          <a:lstStyle>
            <a:lvl1pPr marL="0" indent="0">
              <a:spcAft>
                <a:spcPts val="600"/>
              </a:spcAft>
              <a:buFont typeface="Wingdings" panose="05000000000000000000" pitchFamily="2" charset="2"/>
              <a:buNone/>
              <a:defRPr sz="3600">
                <a:solidFill>
                  <a:schemeClr val="tx1"/>
                </a:solidFill>
                <a:latin typeface="+mj-lt"/>
              </a:defRPr>
            </a:lvl1pPr>
          </a:lstStyle>
          <a:p>
            <a:pPr lvl="0"/>
            <a:r>
              <a:rPr lang="en-US"/>
              <a:t>Section 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5"/>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1</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Tree>
    <p:extLst>
      <p:ext uri="{BB962C8B-B14F-4D97-AF65-F5344CB8AC3E}">
        <p14:creationId xmlns:p14="http://schemas.microsoft.com/office/powerpoint/2010/main" val="357799549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3"/>
            <a:ext cx="4356100" cy="6177517"/>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2</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E8663993-2CF4-0843-9834-2078442DBA7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57212268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3</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25F75097-07A2-DA4F-AFC5-71B04739FCB0}"/>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27391715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4</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96CEF9B0-0F7A-414C-9382-56532822A960}"/>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60307444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5</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0B03ADF2-CBA0-AB48-AC2A-77EAF2C81AA2}"/>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778459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Black Bkg">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Thank you</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7467284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_Large Number Divider 1">
    <p:bg>
      <p:bgRef idx="1001">
        <a:schemeClr val="bg2"/>
      </p:bgRef>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287FF5-DA2B-6549-A430-2AB0462370E7}"/>
              </a:ext>
            </a:extLst>
          </p:cNvPr>
          <p:cNvSpPr txBox="1"/>
          <p:nvPr userDrawn="1"/>
        </p:nvSpPr>
        <p:spPr>
          <a:xfrm>
            <a:off x="0" y="680485"/>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1</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9" name="Title 1">
            <a:extLst>
              <a:ext uri="{FF2B5EF4-FFF2-40B4-BE49-F238E27FC236}">
                <a16:creationId xmlns:a16="http://schemas.microsoft.com/office/drawing/2014/main" id="{939C9626-6AB7-9442-8C32-698E08BC85A7}"/>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9965186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6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3"/>
            <a:ext cx="4356100" cy="6177517"/>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2</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649666AF-1BFD-C547-B312-5E30EBC9B839}"/>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71638615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7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3</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443D24FC-F71D-C245-A2DA-55D32F6AA872}"/>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3740932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8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4</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DA3A573E-5425-E24C-AC5B-D2C67E89FC53}"/>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59591245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9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5</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AD9EEC05-DC95-844E-868F-EEEB231AD96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73306434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tileRect/>
          </a:gradFill>
        </p:spPr>
        <p:txBody>
          <a:bodyPr vert="horz" wrap="square" lIns="585216" tIns="91440" rIns="0" bIns="91440" rtlCol="0">
            <a:spAutoFit/>
          </a:bodyPr>
          <a:lstStyle>
            <a:lvl1pPr marL="0" indent="0">
              <a:buNone/>
              <a:defRPr lang="en-US" sz="1999" dirty="0">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95245022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eveloper Code Layou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50374189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de Bottom">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259618707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de Top">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492443"/>
          </a:xfrm>
        </p:spPr>
        <p:txBody>
          <a:bodyPr/>
          <a:lstStyle>
            <a:lvl1pPr>
              <a:defRPr sz="3200">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138921126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57895500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theme" Target="../theme/theme1.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image" Target="../media/image1.emf"/><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119" cstate="hqprint">
            <a:extLst>
              <a:ext uri="{28A0092B-C50C-407E-A947-70E740481C1C}">
                <a14:useLocalDpi xmlns:a14="http://schemas.microsoft.com/office/drawing/2010/main"/>
              </a:ext>
            </a:extLst>
          </a:blip>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2222052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39" r:id="rId79"/>
    <p:sldLayoutId id="2147483740" r:id="rId80"/>
    <p:sldLayoutId id="2147483741" r:id="rId81"/>
    <p:sldLayoutId id="2147483742" r:id="rId82"/>
    <p:sldLayoutId id="2147483743" r:id="rId83"/>
    <p:sldLayoutId id="2147483744" r:id="rId84"/>
    <p:sldLayoutId id="2147483745" r:id="rId85"/>
    <p:sldLayoutId id="2147483746" r:id="rId86"/>
    <p:sldLayoutId id="2147483747" r:id="rId87"/>
    <p:sldLayoutId id="2147483748" r:id="rId88"/>
    <p:sldLayoutId id="2147483749" r:id="rId89"/>
    <p:sldLayoutId id="2147483750" r:id="rId90"/>
    <p:sldLayoutId id="2147483751" r:id="rId91"/>
    <p:sldLayoutId id="2147483752" r:id="rId92"/>
    <p:sldLayoutId id="2147483753" r:id="rId93"/>
    <p:sldLayoutId id="2147483754" r:id="rId94"/>
    <p:sldLayoutId id="2147483755" r:id="rId95"/>
    <p:sldLayoutId id="2147483756" r:id="rId96"/>
    <p:sldLayoutId id="2147483757" r:id="rId97"/>
    <p:sldLayoutId id="2147483758" r:id="rId98"/>
    <p:sldLayoutId id="2147483759" r:id="rId99"/>
    <p:sldLayoutId id="2147483760" r:id="rId100"/>
    <p:sldLayoutId id="2147483761" r:id="rId101"/>
    <p:sldLayoutId id="2147483762" r:id="rId102"/>
    <p:sldLayoutId id="2147483763" r:id="rId103"/>
    <p:sldLayoutId id="2147483764" r:id="rId104"/>
    <p:sldLayoutId id="2147483765" r:id="rId105"/>
    <p:sldLayoutId id="2147483766" r:id="rId106"/>
    <p:sldLayoutId id="2147483767" r:id="rId107"/>
    <p:sldLayoutId id="2147483768" r:id="rId108"/>
    <p:sldLayoutId id="2147483769" r:id="rId109"/>
    <p:sldLayoutId id="2147483770" r:id="rId110"/>
    <p:sldLayoutId id="2147483771" r:id="rId111"/>
    <p:sldLayoutId id="2147483772" r:id="rId112"/>
    <p:sldLayoutId id="2147483773" r:id="rId113"/>
    <p:sldLayoutId id="2147483774" r:id="rId114"/>
    <p:sldLayoutId id="2147483775" r:id="rId115"/>
    <p:sldLayoutId id="2147483776" r:id="rId116"/>
    <p:sldLayoutId id="2147483777" r:id="rId117"/>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hyperlink" Target="https://tabulareditor.com/" TargetMode="External"/><Relationship Id="rId7" Type="http://schemas.openxmlformats.org/officeDocument/2006/relationships/hyperlink" Target="https://docs.microsoft.com/en-us/power-bi/transform-model/desktop-composite-models" TargetMode="External"/><Relationship Id="rId2" Type="http://schemas.openxmlformats.org/officeDocument/2006/relationships/hyperlink" Target="https://docs.microsoft.com/en-us/power-bi/connect-data/incremental-refresh-overview" TargetMode="External"/><Relationship Id="rId1" Type="http://schemas.openxmlformats.org/officeDocument/2006/relationships/slideLayout" Target="../slideLayouts/slideLayout22.xml"/><Relationship Id="rId6" Type="http://schemas.openxmlformats.org/officeDocument/2006/relationships/hyperlink" Target="https://docs.microsoft.com/en-us/power-bi/transform-model/desktop-storage-mode" TargetMode="External"/><Relationship Id="rId5" Type="http://schemas.openxmlformats.org/officeDocument/2006/relationships/hyperlink" Target="https://docs.microsoft.com/en-us/power-bi/guidance/power-bi-optimization" TargetMode="External"/><Relationship Id="rId4" Type="http://schemas.openxmlformats.org/officeDocument/2006/relationships/hyperlink" Target="https://docs.microsoft.com/en-us/power-bi/guidance/monitor-report-performanc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4200" y="2979778"/>
            <a:ext cx="9144000" cy="553998"/>
          </a:xfrm>
        </p:spPr>
        <p:txBody>
          <a:bodyPr/>
          <a:lstStyle/>
          <a:p>
            <a:r>
              <a:rPr lang="en-US" dirty="0"/>
              <a:t>Modern Analytics Academy “Vignettes”</a:t>
            </a:r>
          </a:p>
        </p:txBody>
      </p:sp>
      <p:sp>
        <p:nvSpPr>
          <p:cNvPr id="5" name="Text Placeholder 4"/>
          <p:cNvSpPr>
            <a:spLocks noGrp="1"/>
          </p:cNvSpPr>
          <p:nvPr>
            <p:ph type="body" sz="quarter" idx="12"/>
          </p:nvPr>
        </p:nvSpPr>
        <p:spPr>
          <a:xfrm>
            <a:off x="584200" y="3533776"/>
            <a:ext cx="9144000" cy="338554"/>
          </a:xfrm>
        </p:spPr>
        <p:txBody>
          <a:bodyPr/>
          <a:lstStyle/>
          <a:p>
            <a:r>
              <a:rPr lang="en-US" dirty="0"/>
              <a:t>Power BI Incremental Refresh and Hybrid Tables</a:t>
            </a:r>
          </a:p>
        </p:txBody>
      </p:sp>
      <p:sp>
        <p:nvSpPr>
          <p:cNvPr id="6" name="Text Placeholder 4">
            <a:extLst>
              <a:ext uri="{FF2B5EF4-FFF2-40B4-BE49-F238E27FC236}">
                <a16:creationId xmlns:a16="http://schemas.microsoft.com/office/drawing/2014/main" id="{F1358498-DD55-44FC-8A00-4FD38EBE045F}"/>
              </a:ext>
            </a:extLst>
          </p:cNvPr>
          <p:cNvSpPr txBox="1">
            <a:spLocks/>
          </p:cNvSpPr>
          <p:nvPr/>
        </p:nvSpPr>
        <p:spPr>
          <a:xfrm>
            <a:off x="584200" y="5559043"/>
            <a:ext cx="9144000" cy="338554"/>
          </a:xfrm>
          <a:prstGeom prst="rect">
            <a:avLst/>
          </a:prstGeom>
          <a:noFill/>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2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22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rPr>
              <a:t>https://aka.ms/maa</a:t>
            </a:r>
          </a:p>
        </p:txBody>
      </p:sp>
      <p:sp>
        <p:nvSpPr>
          <p:cNvPr id="8" name="Text Placeholder 3">
            <a:extLst>
              <a:ext uri="{FF2B5EF4-FFF2-40B4-BE49-F238E27FC236}">
                <a16:creationId xmlns:a16="http://schemas.microsoft.com/office/drawing/2014/main" id="{089DFB37-200B-33E0-940E-610513BEA2C6}"/>
              </a:ext>
            </a:extLst>
          </p:cNvPr>
          <p:cNvSpPr txBox="1">
            <a:spLocks/>
          </p:cNvSpPr>
          <p:nvPr/>
        </p:nvSpPr>
        <p:spPr>
          <a:xfrm>
            <a:off x="9961043" y="6065749"/>
            <a:ext cx="1950535" cy="369332"/>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2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rPr>
              <a:t>Principal Cloud Solution Architect</a:t>
            </a:r>
          </a:p>
        </p:txBody>
      </p:sp>
      <p:sp>
        <p:nvSpPr>
          <p:cNvPr id="11" name="Text Placeholder 2">
            <a:extLst>
              <a:ext uri="{FF2B5EF4-FFF2-40B4-BE49-F238E27FC236}">
                <a16:creationId xmlns:a16="http://schemas.microsoft.com/office/drawing/2014/main" id="{328EC8C8-00E2-3507-C5D5-31EB9F5C680B}"/>
              </a:ext>
            </a:extLst>
          </p:cNvPr>
          <p:cNvSpPr txBox="1">
            <a:spLocks/>
          </p:cNvSpPr>
          <p:nvPr/>
        </p:nvSpPr>
        <p:spPr>
          <a:xfrm>
            <a:off x="9961043" y="5673038"/>
            <a:ext cx="2160000" cy="276999"/>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800" b="0" i="0" u="none" strike="noStrike" kern="1200" cap="none" spc="0" normalizeH="0" baseline="0" noProof="0" dirty="0">
                <a:ln>
                  <a:noFill/>
                </a:ln>
                <a:solidFill>
                  <a:srgbClr val="FFFFFF"/>
                </a:solidFill>
                <a:effectLst/>
                <a:uLnTx/>
                <a:uFillTx/>
                <a:latin typeface="Segoe UI Semibold"/>
                <a:ea typeface="+mn-ea"/>
                <a:cs typeface="Segoe UI" panose="020B0502040204020203" pitchFamily="34" charset="0"/>
              </a:rPr>
              <a:t>Chris Mitchell</a:t>
            </a:r>
          </a:p>
        </p:txBody>
      </p:sp>
      <p:pic>
        <p:nvPicPr>
          <p:cNvPr id="13" name="Picture 2">
            <a:extLst>
              <a:ext uri="{FF2B5EF4-FFF2-40B4-BE49-F238E27FC236}">
                <a16:creationId xmlns:a16="http://schemas.microsoft.com/office/drawing/2014/main" id="{579B8A5F-0B71-0F28-BBED-5EB366773B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7416" y="3500689"/>
            <a:ext cx="1974022" cy="1981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07120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F336F-6455-C0D0-767D-80402B9889AE}"/>
              </a:ext>
            </a:extLst>
          </p:cNvPr>
          <p:cNvSpPr>
            <a:spLocks noGrp="1"/>
          </p:cNvSpPr>
          <p:nvPr>
            <p:ph type="title"/>
          </p:nvPr>
        </p:nvSpPr>
        <p:spPr/>
        <p:txBody>
          <a:bodyPr/>
          <a:lstStyle/>
          <a:p>
            <a:r>
              <a:rPr lang="en-US" dirty="0">
                <a:cs typeface="Segoe UI"/>
              </a:rPr>
              <a:t>Hybrid Tables</a:t>
            </a:r>
            <a:endParaRPr lang="en-US" dirty="0"/>
          </a:p>
        </p:txBody>
      </p:sp>
      <p:sp>
        <p:nvSpPr>
          <p:cNvPr id="3" name="Content Placeholder 2">
            <a:extLst>
              <a:ext uri="{FF2B5EF4-FFF2-40B4-BE49-F238E27FC236}">
                <a16:creationId xmlns:a16="http://schemas.microsoft.com/office/drawing/2014/main" id="{EB6A96FD-EE08-AFAD-5DB8-2EC404148889}"/>
              </a:ext>
            </a:extLst>
          </p:cNvPr>
          <p:cNvSpPr>
            <a:spLocks noGrp="1"/>
          </p:cNvSpPr>
          <p:nvPr>
            <p:ph sz="quarter" idx="10"/>
          </p:nvPr>
        </p:nvSpPr>
        <p:spPr>
          <a:xfrm>
            <a:off x="584200" y="1844675"/>
            <a:ext cx="11018838" cy="3557897"/>
          </a:xfrm>
        </p:spPr>
        <p:txBody>
          <a:bodyPr vert="horz" wrap="square" lIns="0" tIns="0" rIns="0" bIns="0" rtlCol="0" anchor="t">
            <a:spAutoFit/>
          </a:bodyPr>
          <a:lstStyle/>
          <a:p>
            <a:pPr marL="457200" indent="-457200">
              <a:buFont typeface="Arial" panose="020B0604020202020204" pitchFamily="34" charset="0"/>
              <a:buChar char="•"/>
            </a:pPr>
            <a:r>
              <a:rPr lang="en-US" sz="2400" dirty="0">
                <a:cs typeface="Segoe UI"/>
              </a:rPr>
              <a:t>Brings together the concept of Composite Models and Incremental Refresh</a:t>
            </a:r>
          </a:p>
          <a:p>
            <a:pPr marL="457200" indent="-457200">
              <a:buFont typeface="Arial" panose="020B0604020202020204" pitchFamily="34" charset="0"/>
              <a:buChar char="•"/>
            </a:pPr>
            <a:r>
              <a:rPr lang="en-US" sz="2400" dirty="0">
                <a:cs typeface="Segoe UI"/>
              </a:rPr>
              <a:t>Now a single partition of your incremental refresh object can be in direct query mode.</a:t>
            </a:r>
          </a:p>
          <a:p>
            <a:pPr marL="457200" indent="-457200">
              <a:buFont typeface="Arial" panose="020B0604020202020204" pitchFamily="34" charset="0"/>
              <a:buChar char="•"/>
            </a:pPr>
            <a:r>
              <a:rPr lang="en-US" sz="2400" dirty="0">
                <a:cs typeface="Segoe UI"/>
              </a:rPr>
              <a:t>Benefits:</a:t>
            </a:r>
          </a:p>
          <a:p>
            <a:pPr marL="914400" lvl="1" indent="-457200">
              <a:buFont typeface="Arial" panose="020B0604020202020204" pitchFamily="34" charset="0"/>
              <a:buChar char="•"/>
            </a:pPr>
            <a:r>
              <a:rPr lang="en-US" dirty="0">
                <a:cs typeface="Segoe UI"/>
              </a:rPr>
              <a:t>Incremental refresh still governs the recent data.</a:t>
            </a:r>
          </a:p>
          <a:p>
            <a:pPr marL="914400" lvl="1" indent="-457200">
              <a:buFont typeface="Arial" panose="020B0604020202020204" pitchFamily="34" charset="0"/>
              <a:buChar char="•"/>
            </a:pPr>
            <a:r>
              <a:rPr lang="en-US" dirty="0">
                <a:cs typeface="Segoe UI"/>
              </a:rPr>
              <a:t>Today’s data is the most active, so you don’t need to rely on refresh schedule to get updates</a:t>
            </a:r>
          </a:p>
          <a:p>
            <a:pPr marL="457200" indent="-457200">
              <a:buFont typeface="Arial" panose="020B0604020202020204" pitchFamily="34" charset="0"/>
              <a:buChar char="•"/>
            </a:pPr>
            <a:endParaRPr lang="en-US" sz="2400" dirty="0">
              <a:cs typeface="Segoe UI"/>
            </a:endParaRPr>
          </a:p>
          <a:p>
            <a:endParaRPr lang="en-US" sz="2400" dirty="0"/>
          </a:p>
        </p:txBody>
      </p:sp>
      <p:pic>
        <p:nvPicPr>
          <p:cNvPr id="8" name="Picture 7">
            <a:extLst>
              <a:ext uri="{FF2B5EF4-FFF2-40B4-BE49-F238E27FC236}">
                <a16:creationId xmlns:a16="http://schemas.microsoft.com/office/drawing/2014/main" id="{EBF87CE8-17D4-58F0-AB58-EFBCD44A9E5C}"/>
              </a:ext>
            </a:extLst>
          </p:cNvPr>
          <p:cNvPicPr>
            <a:picLocks noChangeAspect="1"/>
          </p:cNvPicPr>
          <p:nvPr/>
        </p:nvPicPr>
        <p:blipFill>
          <a:blip r:embed="rId3"/>
          <a:stretch>
            <a:fillRect/>
          </a:stretch>
        </p:blipFill>
        <p:spPr>
          <a:xfrm>
            <a:off x="1676033" y="5246808"/>
            <a:ext cx="8289155" cy="989241"/>
          </a:xfrm>
          <a:prstGeom prst="rect">
            <a:avLst/>
          </a:prstGeom>
        </p:spPr>
      </p:pic>
    </p:spTree>
    <p:extLst>
      <p:ext uri="{BB962C8B-B14F-4D97-AF65-F5344CB8AC3E}">
        <p14:creationId xmlns:p14="http://schemas.microsoft.com/office/powerpoint/2010/main" val="360638985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73492-D151-5548-BF9A-9A1584C2D477}"/>
              </a:ext>
            </a:extLst>
          </p:cNvPr>
          <p:cNvSpPr>
            <a:spLocks noGrp="1"/>
          </p:cNvSpPr>
          <p:nvPr>
            <p:ph type="title"/>
          </p:nvPr>
        </p:nvSpPr>
        <p:spPr/>
        <p:txBody>
          <a:bodyPr/>
          <a:lstStyle/>
          <a:p>
            <a:r>
              <a:rPr lang="en-US" dirty="0"/>
              <a:t>Agenda</a:t>
            </a:r>
            <a:br>
              <a:rPr lang="en-US" dirty="0"/>
            </a:br>
            <a:endParaRPr lang="en-US" dirty="0"/>
          </a:p>
        </p:txBody>
      </p:sp>
      <p:sp>
        <p:nvSpPr>
          <p:cNvPr id="3" name="Text Placeholder 2">
            <a:extLst>
              <a:ext uri="{FF2B5EF4-FFF2-40B4-BE49-F238E27FC236}">
                <a16:creationId xmlns:a16="http://schemas.microsoft.com/office/drawing/2014/main" id="{5D7880FC-163A-6D46-B79B-C3E6C519777F}"/>
              </a:ext>
            </a:extLst>
          </p:cNvPr>
          <p:cNvSpPr>
            <a:spLocks noGrp="1"/>
          </p:cNvSpPr>
          <p:nvPr>
            <p:ph type="body" sz="quarter" idx="11"/>
          </p:nvPr>
        </p:nvSpPr>
        <p:spPr/>
        <p:txBody>
          <a:bodyPr/>
          <a:lstStyle/>
          <a:p>
            <a:pPr>
              <a:spcAft>
                <a:spcPts val="2400"/>
              </a:spcAft>
            </a:pPr>
            <a:r>
              <a:rPr lang="en-GB" sz="2400" dirty="0"/>
              <a:t>Power BI Storage Modes</a:t>
            </a:r>
          </a:p>
          <a:p>
            <a:pPr>
              <a:spcAft>
                <a:spcPts val="2400"/>
              </a:spcAft>
            </a:pPr>
            <a:r>
              <a:rPr lang="en-GB" sz="2400" dirty="0"/>
              <a:t>Incremental Refresh</a:t>
            </a:r>
          </a:p>
          <a:p>
            <a:pPr>
              <a:spcAft>
                <a:spcPts val="2400"/>
              </a:spcAft>
            </a:pPr>
            <a:r>
              <a:rPr lang="en-GB" sz="2400" dirty="0"/>
              <a:t>Hybrid Tables</a:t>
            </a:r>
          </a:p>
          <a:p>
            <a:pPr>
              <a:spcAft>
                <a:spcPts val="2400"/>
              </a:spcAft>
            </a:pPr>
            <a:r>
              <a:rPr lang="en-GB" sz="2400" b="1" dirty="0"/>
              <a:t>Demo</a:t>
            </a:r>
          </a:p>
          <a:p>
            <a:pPr>
              <a:spcAft>
                <a:spcPts val="2400"/>
              </a:spcAft>
            </a:pPr>
            <a:r>
              <a:rPr lang="en-GB" sz="2400" dirty="0"/>
              <a:t>Guidance</a:t>
            </a:r>
          </a:p>
        </p:txBody>
      </p:sp>
    </p:spTree>
    <p:extLst>
      <p:ext uri="{BB962C8B-B14F-4D97-AF65-F5344CB8AC3E}">
        <p14:creationId xmlns:p14="http://schemas.microsoft.com/office/powerpoint/2010/main" val="261997455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73492-D151-5548-BF9A-9A1584C2D477}"/>
              </a:ext>
            </a:extLst>
          </p:cNvPr>
          <p:cNvSpPr>
            <a:spLocks noGrp="1"/>
          </p:cNvSpPr>
          <p:nvPr>
            <p:ph type="title"/>
          </p:nvPr>
        </p:nvSpPr>
        <p:spPr/>
        <p:txBody>
          <a:bodyPr/>
          <a:lstStyle/>
          <a:p>
            <a:r>
              <a:rPr lang="en-US" dirty="0"/>
              <a:t>Agenda</a:t>
            </a:r>
            <a:br>
              <a:rPr lang="en-US" dirty="0"/>
            </a:br>
            <a:endParaRPr lang="en-US" dirty="0"/>
          </a:p>
        </p:txBody>
      </p:sp>
      <p:sp>
        <p:nvSpPr>
          <p:cNvPr id="3" name="Text Placeholder 2">
            <a:extLst>
              <a:ext uri="{FF2B5EF4-FFF2-40B4-BE49-F238E27FC236}">
                <a16:creationId xmlns:a16="http://schemas.microsoft.com/office/drawing/2014/main" id="{5D7880FC-163A-6D46-B79B-C3E6C519777F}"/>
              </a:ext>
            </a:extLst>
          </p:cNvPr>
          <p:cNvSpPr>
            <a:spLocks noGrp="1"/>
          </p:cNvSpPr>
          <p:nvPr>
            <p:ph type="body" sz="quarter" idx="11"/>
          </p:nvPr>
        </p:nvSpPr>
        <p:spPr/>
        <p:txBody>
          <a:bodyPr/>
          <a:lstStyle/>
          <a:p>
            <a:pPr>
              <a:spcAft>
                <a:spcPts val="2400"/>
              </a:spcAft>
            </a:pPr>
            <a:r>
              <a:rPr lang="en-GB" sz="2400" dirty="0"/>
              <a:t>Power BI Storage Modes</a:t>
            </a:r>
          </a:p>
          <a:p>
            <a:pPr>
              <a:spcAft>
                <a:spcPts val="2400"/>
              </a:spcAft>
            </a:pPr>
            <a:r>
              <a:rPr lang="en-GB" sz="2400" dirty="0"/>
              <a:t>Incremental Refresh</a:t>
            </a:r>
          </a:p>
          <a:p>
            <a:pPr>
              <a:spcAft>
                <a:spcPts val="2400"/>
              </a:spcAft>
            </a:pPr>
            <a:r>
              <a:rPr lang="en-GB" sz="2400" dirty="0"/>
              <a:t>Hybrid Tables</a:t>
            </a:r>
          </a:p>
          <a:p>
            <a:pPr>
              <a:spcAft>
                <a:spcPts val="2400"/>
              </a:spcAft>
            </a:pPr>
            <a:r>
              <a:rPr lang="en-GB" sz="2400" dirty="0"/>
              <a:t>Demo</a:t>
            </a:r>
          </a:p>
          <a:p>
            <a:pPr>
              <a:spcAft>
                <a:spcPts val="2400"/>
              </a:spcAft>
            </a:pPr>
            <a:r>
              <a:rPr lang="en-GB" sz="2400" b="1" dirty="0"/>
              <a:t>Guidance</a:t>
            </a:r>
          </a:p>
        </p:txBody>
      </p:sp>
    </p:spTree>
    <p:extLst>
      <p:ext uri="{BB962C8B-B14F-4D97-AF65-F5344CB8AC3E}">
        <p14:creationId xmlns:p14="http://schemas.microsoft.com/office/powerpoint/2010/main" val="986859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F336F-6455-C0D0-767D-80402B9889AE}"/>
              </a:ext>
            </a:extLst>
          </p:cNvPr>
          <p:cNvSpPr>
            <a:spLocks noGrp="1"/>
          </p:cNvSpPr>
          <p:nvPr>
            <p:ph type="title"/>
          </p:nvPr>
        </p:nvSpPr>
        <p:spPr/>
        <p:txBody>
          <a:bodyPr/>
          <a:lstStyle/>
          <a:p>
            <a:r>
              <a:rPr lang="en-US" dirty="0">
                <a:cs typeface="Segoe UI"/>
              </a:rPr>
              <a:t>Understand what is impacting performance</a:t>
            </a:r>
            <a:endParaRPr lang="en-US" dirty="0"/>
          </a:p>
        </p:txBody>
      </p:sp>
      <p:sp>
        <p:nvSpPr>
          <p:cNvPr id="3" name="Content Placeholder 2">
            <a:extLst>
              <a:ext uri="{FF2B5EF4-FFF2-40B4-BE49-F238E27FC236}">
                <a16:creationId xmlns:a16="http://schemas.microsoft.com/office/drawing/2014/main" id="{EB6A96FD-EE08-AFAD-5DB8-2EC404148889}"/>
              </a:ext>
            </a:extLst>
          </p:cNvPr>
          <p:cNvSpPr>
            <a:spLocks noGrp="1"/>
          </p:cNvSpPr>
          <p:nvPr>
            <p:ph sz="quarter" idx="10"/>
          </p:nvPr>
        </p:nvSpPr>
        <p:spPr>
          <a:xfrm>
            <a:off x="584200" y="1844675"/>
            <a:ext cx="11018838" cy="3471720"/>
          </a:xfrm>
        </p:spPr>
        <p:txBody>
          <a:bodyPr vert="horz" wrap="square" lIns="0" tIns="0" rIns="0" bIns="0" rtlCol="0" anchor="t">
            <a:spAutoFit/>
          </a:bodyPr>
          <a:lstStyle/>
          <a:p>
            <a:pPr marL="457200" indent="-457200">
              <a:buFont typeface="Arial" panose="020B0604020202020204" pitchFamily="34" charset="0"/>
              <a:buChar char="•"/>
            </a:pPr>
            <a:r>
              <a:rPr lang="en-US" sz="2400" dirty="0">
                <a:cs typeface="Segoe UI"/>
              </a:rPr>
              <a:t>Model Design</a:t>
            </a:r>
          </a:p>
          <a:p>
            <a:pPr marL="914400" lvl="1" indent="-457200">
              <a:buFont typeface="Arial" panose="020B0604020202020204" pitchFamily="34" charset="0"/>
              <a:buChar char="•"/>
            </a:pPr>
            <a:r>
              <a:rPr lang="en-US" sz="2400" dirty="0">
                <a:cs typeface="Segoe UI"/>
              </a:rPr>
              <a:t>Cardinality</a:t>
            </a:r>
          </a:p>
          <a:p>
            <a:pPr marL="914400" lvl="1" indent="-457200">
              <a:buFont typeface="Arial" panose="020B0604020202020204" pitchFamily="34" charset="0"/>
              <a:buChar char="•"/>
            </a:pPr>
            <a:r>
              <a:rPr lang="en-US" sz="2400" dirty="0">
                <a:cs typeface="Segoe UI"/>
              </a:rPr>
              <a:t>Unnecessary columns</a:t>
            </a:r>
          </a:p>
          <a:p>
            <a:pPr marL="914400" lvl="1" indent="-457200">
              <a:buFont typeface="Arial" panose="020B0604020202020204" pitchFamily="34" charset="0"/>
              <a:buChar char="•"/>
            </a:pPr>
            <a:r>
              <a:rPr lang="en-US" sz="2400" dirty="0">
                <a:cs typeface="Segoe UI"/>
              </a:rPr>
              <a:t>Data types</a:t>
            </a:r>
          </a:p>
          <a:p>
            <a:pPr marL="457200" indent="-457200">
              <a:buFont typeface="Arial" panose="020B0604020202020204" pitchFamily="34" charset="0"/>
              <a:buChar char="•"/>
            </a:pPr>
            <a:r>
              <a:rPr lang="en-US" sz="2400" dirty="0">
                <a:cs typeface="Segoe UI"/>
              </a:rPr>
              <a:t>Data Load time</a:t>
            </a:r>
          </a:p>
          <a:p>
            <a:pPr marL="914400" lvl="1" indent="-457200">
              <a:buFont typeface="Arial" panose="020B0604020202020204" pitchFamily="34" charset="0"/>
              <a:buChar char="•"/>
            </a:pPr>
            <a:r>
              <a:rPr lang="en-US" sz="2400" dirty="0">
                <a:cs typeface="Segoe UI"/>
              </a:rPr>
              <a:t>Amount of data to be loaded</a:t>
            </a:r>
          </a:p>
          <a:p>
            <a:pPr marL="914400" lvl="1" indent="-457200">
              <a:buFont typeface="Arial" panose="020B0604020202020204" pitchFamily="34" charset="0"/>
              <a:buChar char="•"/>
            </a:pPr>
            <a:r>
              <a:rPr lang="en-US" sz="2400" dirty="0">
                <a:cs typeface="Segoe UI"/>
              </a:rPr>
              <a:t>Performance limitations of data source</a:t>
            </a:r>
          </a:p>
          <a:p>
            <a:pPr marL="914400" lvl="1" indent="-457200">
              <a:buFont typeface="Arial" panose="020B0604020202020204" pitchFamily="34" charset="0"/>
              <a:buChar char="•"/>
            </a:pPr>
            <a:r>
              <a:rPr lang="en-US" sz="2400" dirty="0">
                <a:cs typeface="Segoe UI"/>
              </a:rPr>
              <a:t>Complexity of source queries</a:t>
            </a:r>
          </a:p>
        </p:txBody>
      </p:sp>
    </p:spTree>
    <p:extLst>
      <p:ext uri="{BB962C8B-B14F-4D97-AF65-F5344CB8AC3E}">
        <p14:creationId xmlns:p14="http://schemas.microsoft.com/office/powerpoint/2010/main" val="67262705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2F90B-C85B-BB4C-AFA1-2BAE8CA1FAE5}"/>
              </a:ext>
            </a:extLst>
          </p:cNvPr>
          <p:cNvSpPr>
            <a:spLocks noGrp="1"/>
          </p:cNvSpPr>
          <p:nvPr>
            <p:ph type="title"/>
          </p:nvPr>
        </p:nvSpPr>
        <p:spPr/>
        <p:txBody>
          <a:bodyPr/>
          <a:lstStyle/>
          <a:p>
            <a:r>
              <a:rPr lang="en-US" dirty="0"/>
              <a:t>Decision Guide</a:t>
            </a:r>
          </a:p>
        </p:txBody>
      </p:sp>
      <p:sp>
        <p:nvSpPr>
          <p:cNvPr id="4" name="Arrow: Right 3">
            <a:extLst>
              <a:ext uri="{FF2B5EF4-FFF2-40B4-BE49-F238E27FC236}">
                <a16:creationId xmlns:a16="http://schemas.microsoft.com/office/drawing/2014/main" id="{5FFB068C-6F62-F57B-F5E8-2BCA9C4AD4CB}"/>
              </a:ext>
            </a:extLst>
          </p:cNvPr>
          <p:cNvSpPr/>
          <p:nvPr/>
        </p:nvSpPr>
        <p:spPr bwMode="auto">
          <a:xfrm>
            <a:off x="2168164" y="5304211"/>
            <a:ext cx="8521831" cy="1061381"/>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2000" dirty="0">
                <a:solidFill>
                  <a:srgbClr val="FFFFFF"/>
                </a:solidFill>
                <a:ea typeface="Segoe UI" pitchFamily="34" charset="0"/>
                <a:cs typeface="Segoe UI" pitchFamily="34" charset="0"/>
              </a:rPr>
              <a:t>Latency Tolerance</a:t>
            </a:r>
          </a:p>
        </p:txBody>
      </p:sp>
      <p:sp>
        <p:nvSpPr>
          <p:cNvPr id="6" name="Text Placeholder 2">
            <a:extLst>
              <a:ext uri="{FF2B5EF4-FFF2-40B4-BE49-F238E27FC236}">
                <a16:creationId xmlns:a16="http://schemas.microsoft.com/office/drawing/2014/main" id="{41DBF1B0-8D5C-21F7-C94B-A0F3770420E3}"/>
              </a:ext>
            </a:extLst>
          </p:cNvPr>
          <p:cNvSpPr txBox="1">
            <a:spLocks/>
          </p:cNvSpPr>
          <p:nvPr/>
        </p:nvSpPr>
        <p:spPr>
          <a:xfrm>
            <a:off x="2168164" y="6187679"/>
            <a:ext cx="2153539" cy="615553"/>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1 Day</a:t>
            </a:r>
          </a:p>
        </p:txBody>
      </p:sp>
      <p:sp>
        <p:nvSpPr>
          <p:cNvPr id="9" name="Text Placeholder 2">
            <a:extLst>
              <a:ext uri="{FF2B5EF4-FFF2-40B4-BE49-F238E27FC236}">
                <a16:creationId xmlns:a16="http://schemas.microsoft.com/office/drawing/2014/main" id="{B2C71C91-FC82-E3DB-1878-0051FDA68D2F}"/>
              </a:ext>
            </a:extLst>
          </p:cNvPr>
          <p:cNvSpPr txBox="1">
            <a:spLocks/>
          </p:cNvSpPr>
          <p:nvPr/>
        </p:nvSpPr>
        <p:spPr>
          <a:xfrm>
            <a:off x="8391428" y="6199217"/>
            <a:ext cx="2153539" cy="615553"/>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Seconds</a:t>
            </a:r>
          </a:p>
        </p:txBody>
      </p:sp>
      <p:sp>
        <p:nvSpPr>
          <p:cNvPr id="11" name="Text Placeholder 2">
            <a:extLst>
              <a:ext uri="{FF2B5EF4-FFF2-40B4-BE49-F238E27FC236}">
                <a16:creationId xmlns:a16="http://schemas.microsoft.com/office/drawing/2014/main" id="{E83F449E-AED2-095F-30E2-7C21410DC7C6}"/>
              </a:ext>
            </a:extLst>
          </p:cNvPr>
          <p:cNvSpPr txBox="1">
            <a:spLocks/>
          </p:cNvSpPr>
          <p:nvPr/>
        </p:nvSpPr>
        <p:spPr>
          <a:xfrm>
            <a:off x="5279796" y="6187678"/>
            <a:ext cx="2153539" cy="615553"/>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1 Hour</a:t>
            </a:r>
          </a:p>
        </p:txBody>
      </p:sp>
      <p:sp>
        <p:nvSpPr>
          <p:cNvPr id="13" name="Arrow: Right 12">
            <a:extLst>
              <a:ext uri="{FF2B5EF4-FFF2-40B4-BE49-F238E27FC236}">
                <a16:creationId xmlns:a16="http://schemas.microsoft.com/office/drawing/2014/main" id="{716EA156-2D45-747D-F8D9-F4C4FDFEAD90}"/>
              </a:ext>
            </a:extLst>
          </p:cNvPr>
          <p:cNvSpPr/>
          <p:nvPr/>
        </p:nvSpPr>
        <p:spPr bwMode="auto">
          <a:xfrm rot="16200000">
            <a:off x="24171" y="3137741"/>
            <a:ext cx="3807390" cy="1061381"/>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2000" dirty="0">
                <a:solidFill>
                  <a:srgbClr val="FFFFFF"/>
                </a:solidFill>
                <a:ea typeface="Segoe UI" pitchFamily="34" charset="0"/>
                <a:cs typeface="Segoe UI" pitchFamily="34" charset="0"/>
              </a:rPr>
              <a:t>Data Size</a:t>
            </a:r>
          </a:p>
        </p:txBody>
      </p:sp>
      <p:sp>
        <p:nvSpPr>
          <p:cNvPr id="15" name="Text Placeholder 2">
            <a:extLst>
              <a:ext uri="{FF2B5EF4-FFF2-40B4-BE49-F238E27FC236}">
                <a16:creationId xmlns:a16="http://schemas.microsoft.com/office/drawing/2014/main" id="{9A55974B-8F4C-B887-4E23-F30B3B1F6ACB}"/>
              </a:ext>
            </a:extLst>
          </p:cNvPr>
          <p:cNvSpPr txBox="1">
            <a:spLocks/>
          </p:cNvSpPr>
          <p:nvPr/>
        </p:nvSpPr>
        <p:spPr>
          <a:xfrm rot="16200000">
            <a:off x="1049105" y="2202981"/>
            <a:ext cx="831430" cy="436609"/>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TB</a:t>
            </a:r>
          </a:p>
        </p:txBody>
      </p:sp>
      <p:sp>
        <p:nvSpPr>
          <p:cNvPr id="17" name="Text Placeholder 2">
            <a:extLst>
              <a:ext uri="{FF2B5EF4-FFF2-40B4-BE49-F238E27FC236}">
                <a16:creationId xmlns:a16="http://schemas.microsoft.com/office/drawing/2014/main" id="{C5DBA056-D259-5CCF-6D1E-A37BB692D39B}"/>
              </a:ext>
            </a:extLst>
          </p:cNvPr>
          <p:cNvSpPr txBox="1">
            <a:spLocks/>
          </p:cNvSpPr>
          <p:nvPr/>
        </p:nvSpPr>
        <p:spPr>
          <a:xfrm rot="16200000">
            <a:off x="1049104" y="3504205"/>
            <a:ext cx="831430" cy="436609"/>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GB</a:t>
            </a:r>
          </a:p>
        </p:txBody>
      </p:sp>
      <p:sp>
        <p:nvSpPr>
          <p:cNvPr id="21" name="Text Placeholder 2">
            <a:extLst>
              <a:ext uri="{FF2B5EF4-FFF2-40B4-BE49-F238E27FC236}">
                <a16:creationId xmlns:a16="http://schemas.microsoft.com/office/drawing/2014/main" id="{84899EA5-F878-9486-2919-0D2212CACFF0}"/>
              </a:ext>
            </a:extLst>
          </p:cNvPr>
          <p:cNvSpPr txBox="1">
            <a:spLocks/>
          </p:cNvSpPr>
          <p:nvPr/>
        </p:nvSpPr>
        <p:spPr>
          <a:xfrm rot="16200000">
            <a:off x="1086291" y="4938107"/>
            <a:ext cx="831430" cy="436609"/>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MB</a:t>
            </a:r>
          </a:p>
        </p:txBody>
      </p:sp>
      <p:sp>
        <p:nvSpPr>
          <p:cNvPr id="25" name="Text Placeholder 2">
            <a:extLst>
              <a:ext uri="{FF2B5EF4-FFF2-40B4-BE49-F238E27FC236}">
                <a16:creationId xmlns:a16="http://schemas.microsoft.com/office/drawing/2014/main" id="{5A9E8107-890C-17F9-8017-08051CC89D93}"/>
              </a:ext>
            </a:extLst>
          </p:cNvPr>
          <p:cNvSpPr txBox="1">
            <a:spLocks/>
          </p:cNvSpPr>
          <p:nvPr/>
        </p:nvSpPr>
        <p:spPr>
          <a:xfrm>
            <a:off x="2289226" y="4996434"/>
            <a:ext cx="2153539" cy="615553"/>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Cached</a:t>
            </a:r>
          </a:p>
        </p:txBody>
      </p:sp>
      <p:sp>
        <p:nvSpPr>
          <p:cNvPr id="29" name="Text Placeholder 2">
            <a:extLst>
              <a:ext uri="{FF2B5EF4-FFF2-40B4-BE49-F238E27FC236}">
                <a16:creationId xmlns:a16="http://schemas.microsoft.com/office/drawing/2014/main" id="{E515F06C-8443-D64C-E927-B0D3428B1177}"/>
              </a:ext>
            </a:extLst>
          </p:cNvPr>
          <p:cNvSpPr txBox="1">
            <a:spLocks/>
          </p:cNvSpPr>
          <p:nvPr/>
        </p:nvSpPr>
        <p:spPr>
          <a:xfrm>
            <a:off x="5213754" y="4911572"/>
            <a:ext cx="2153539" cy="615553"/>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Cached</a:t>
            </a:r>
          </a:p>
        </p:txBody>
      </p:sp>
      <p:sp>
        <p:nvSpPr>
          <p:cNvPr id="31" name="Text Placeholder 2">
            <a:extLst>
              <a:ext uri="{FF2B5EF4-FFF2-40B4-BE49-F238E27FC236}">
                <a16:creationId xmlns:a16="http://schemas.microsoft.com/office/drawing/2014/main" id="{DE610B19-5C03-DA9C-9E49-A0C5157EEF75}"/>
              </a:ext>
            </a:extLst>
          </p:cNvPr>
          <p:cNvSpPr txBox="1">
            <a:spLocks/>
          </p:cNvSpPr>
          <p:nvPr/>
        </p:nvSpPr>
        <p:spPr>
          <a:xfrm>
            <a:off x="8391427" y="4968111"/>
            <a:ext cx="2153539" cy="615553"/>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Direct Query or Composite Model</a:t>
            </a:r>
          </a:p>
        </p:txBody>
      </p:sp>
      <p:sp>
        <p:nvSpPr>
          <p:cNvPr id="33" name="Text Placeholder 2">
            <a:extLst>
              <a:ext uri="{FF2B5EF4-FFF2-40B4-BE49-F238E27FC236}">
                <a16:creationId xmlns:a16="http://schemas.microsoft.com/office/drawing/2014/main" id="{DF933F67-8B48-26D4-771E-83DEC5631E4D}"/>
              </a:ext>
            </a:extLst>
          </p:cNvPr>
          <p:cNvSpPr txBox="1">
            <a:spLocks/>
          </p:cNvSpPr>
          <p:nvPr/>
        </p:nvSpPr>
        <p:spPr>
          <a:xfrm>
            <a:off x="2289226" y="3722509"/>
            <a:ext cx="2153539" cy="615553"/>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Cached</a:t>
            </a:r>
          </a:p>
        </p:txBody>
      </p:sp>
      <p:sp>
        <p:nvSpPr>
          <p:cNvPr id="35" name="Text Placeholder 2">
            <a:extLst>
              <a:ext uri="{FF2B5EF4-FFF2-40B4-BE49-F238E27FC236}">
                <a16:creationId xmlns:a16="http://schemas.microsoft.com/office/drawing/2014/main" id="{158BD0D0-CFBB-CE49-D630-48731BD24E88}"/>
              </a:ext>
            </a:extLst>
          </p:cNvPr>
          <p:cNvSpPr txBox="1">
            <a:spLocks/>
          </p:cNvSpPr>
          <p:nvPr/>
        </p:nvSpPr>
        <p:spPr>
          <a:xfrm>
            <a:off x="5213754" y="3741312"/>
            <a:ext cx="2153539" cy="615553"/>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Incremental Refresh</a:t>
            </a:r>
          </a:p>
        </p:txBody>
      </p:sp>
      <p:sp>
        <p:nvSpPr>
          <p:cNvPr id="37" name="Text Placeholder 2">
            <a:extLst>
              <a:ext uri="{FF2B5EF4-FFF2-40B4-BE49-F238E27FC236}">
                <a16:creationId xmlns:a16="http://schemas.microsoft.com/office/drawing/2014/main" id="{864AF12F-D3A1-4AD1-4B02-AAA18A51F618}"/>
              </a:ext>
            </a:extLst>
          </p:cNvPr>
          <p:cNvSpPr txBox="1">
            <a:spLocks/>
          </p:cNvSpPr>
          <p:nvPr/>
        </p:nvSpPr>
        <p:spPr>
          <a:xfrm>
            <a:off x="8391426" y="3722508"/>
            <a:ext cx="2153539" cy="615553"/>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Hybrid Tables</a:t>
            </a:r>
          </a:p>
        </p:txBody>
      </p:sp>
      <p:sp>
        <p:nvSpPr>
          <p:cNvPr id="39" name="Text Placeholder 2">
            <a:extLst>
              <a:ext uri="{FF2B5EF4-FFF2-40B4-BE49-F238E27FC236}">
                <a16:creationId xmlns:a16="http://schemas.microsoft.com/office/drawing/2014/main" id="{4705ACB0-AB8E-BE8E-B444-3CDE076400C0}"/>
              </a:ext>
            </a:extLst>
          </p:cNvPr>
          <p:cNvSpPr txBox="1">
            <a:spLocks/>
          </p:cNvSpPr>
          <p:nvPr/>
        </p:nvSpPr>
        <p:spPr>
          <a:xfrm>
            <a:off x="2289225" y="2435795"/>
            <a:ext cx="2153539" cy="615553"/>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Incremental Refresh</a:t>
            </a:r>
          </a:p>
        </p:txBody>
      </p:sp>
      <p:sp>
        <p:nvSpPr>
          <p:cNvPr id="49" name="Text Placeholder 2">
            <a:extLst>
              <a:ext uri="{FF2B5EF4-FFF2-40B4-BE49-F238E27FC236}">
                <a16:creationId xmlns:a16="http://schemas.microsoft.com/office/drawing/2014/main" id="{2DDD818F-41A5-863C-FD9A-2A41305B47EB}"/>
              </a:ext>
            </a:extLst>
          </p:cNvPr>
          <p:cNvSpPr txBox="1">
            <a:spLocks/>
          </p:cNvSpPr>
          <p:nvPr/>
        </p:nvSpPr>
        <p:spPr>
          <a:xfrm>
            <a:off x="5213753" y="2427626"/>
            <a:ext cx="2153539" cy="615553"/>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Hybrid Tables</a:t>
            </a:r>
          </a:p>
        </p:txBody>
      </p:sp>
      <p:sp>
        <p:nvSpPr>
          <p:cNvPr id="51" name="Text Placeholder 2">
            <a:extLst>
              <a:ext uri="{FF2B5EF4-FFF2-40B4-BE49-F238E27FC236}">
                <a16:creationId xmlns:a16="http://schemas.microsoft.com/office/drawing/2014/main" id="{463E17C9-1654-E1A4-AC95-153D0DBA8076}"/>
              </a:ext>
            </a:extLst>
          </p:cNvPr>
          <p:cNvSpPr txBox="1">
            <a:spLocks/>
          </p:cNvSpPr>
          <p:nvPr/>
        </p:nvSpPr>
        <p:spPr>
          <a:xfrm>
            <a:off x="8391426" y="2421285"/>
            <a:ext cx="2153539" cy="615553"/>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Hybrid Tables</a:t>
            </a:r>
          </a:p>
        </p:txBody>
      </p:sp>
    </p:spTree>
    <p:extLst>
      <p:ext uri="{BB962C8B-B14F-4D97-AF65-F5344CB8AC3E}">
        <p14:creationId xmlns:p14="http://schemas.microsoft.com/office/powerpoint/2010/main" val="403852908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F3DEA-A9DB-AE1B-F9BF-750F111307BC}"/>
              </a:ext>
            </a:extLst>
          </p:cNvPr>
          <p:cNvSpPr>
            <a:spLocks noGrp="1"/>
          </p:cNvSpPr>
          <p:nvPr>
            <p:ph type="title"/>
          </p:nvPr>
        </p:nvSpPr>
        <p:spPr>
          <a:xfrm>
            <a:off x="588263" y="457200"/>
            <a:ext cx="11018520" cy="553998"/>
          </a:xfrm>
        </p:spPr>
        <p:txBody>
          <a:bodyPr/>
          <a:lstStyle/>
          <a:p>
            <a:r>
              <a:rPr lang="en-US" dirty="0"/>
              <a:t>Tools &amp; Resources</a:t>
            </a:r>
          </a:p>
        </p:txBody>
      </p:sp>
      <p:sp>
        <p:nvSpPr>
          <p:cNvPr id="3" name="Content Placeholder 2">
            <a:extLst>
              <a:ext uri="{FF2B5EF4-FFF2-40B4-BE49-F238E27FC236}">
                <a16:creationId xmlns:a16="http://schemas.microsoft.com/office/drawing/2014/main" id="{FEB321F8-016C-5955-926E-0B3D093DE8DA}"/>
              </a:ext>
            </a:extLst>
          </p:cNvPr>
          <p:cNvSpPr>
            <a:spLocks noGrp="1"/>
          </p:cNvSpPr>
          <p:nvPr>
            <p:ph sz="quarter" idx="10"/>
          </p:nvPr>
        </p:nvSpPr>
        <p:spPr>
          <a:xfrm>
            <a:off x="584200" y="1844675"/>
            <a:ext cx="11018838" cy="4665893"/>
          </a:xfrm>
        </p:spPr>
        <p:txBody>
          <a:bodyPr/>
          <a:lstStyle/>
          <a:p>
            <a:pPr marL="914400" lvl="1" indent="-457200">
              <a:buFont typeface="Arial" panose="020B0604020202020204" pitchFamily="34" charset="0"/>
              <a:buChar char="•"/>
            </a:pPr>
            <a:endParaRPr lang="en-US" dirty="0">
              <a:hlinkClick r:id="rId2"/>
            </a:endParaRPr>
          </a:p>
          <a:p>
            <a:pPr marL="914400" lvl="1" indent="-457200">
              <a:buFont typeface="Arial" panose="020B0604020202020204" pitchFamily="34" charset="0"/>
              <a:buChar char="•"/>
            </a:pPr>
            <a:r>
              <a:rPr lang="en-US" sz="2400" dirty="0"/>
              <a:t>Tools</a:t>
            </a:r>
          </a:p>
          <a:p>
            <a:pPr marL="1114425" lvl="2" indent="-457200">
              <a:buFont typeface="Arial" panose="020B0604020202020204" pitchFamily="34" charset="0"/>
              <a:buChar char="•"/>
            </a:pPr>
            <a:r>
              <a:rPr lang="en-US" sz="2400" dirty="0">
                <a:hlinkClick r:id="rId3"/>
              </a:rPr>
              <a:t>Tabular Editor 3</a:t>
            </a:r>
            <a:r>
              <a:rPr lang="en-US" sz="2400" dirty="0"/>
              <a:t> (there is a free version)</a:t>
            </a:r>
          </a:p>
          <a:p>
            <a:pPr marL="914400" lvl="1" indent="-457200">
              <a:buFont typeface="Arial" panose="020B0604020202020204" pitchFamily="34" charset="0"/>
              <a:buChar char="•"/>
            </a:pPr>
            <a:r>
              <a:rPr lang="en-US" sz="2400" dirty="0"/>
              <a:t>Resources</a:t>
            </a:r>
          </a:p>
          <a:p>
            <a:pPr marL="1114425" lvl="2" indent="-457200">
              <a:buFont typeface="Arial" panose="020B0604020202020204" pitchFamily="34" charset="0"/>
              <a:buChar char="•"/>
            </a:pPr>
            <a:r>
              <a:rPr lang="en-US" sz="2400" dirty="0">
                <a:hlinkClick r:id="rId4"/>
              </a:rPr>
              <a:t>Monitor report performance in Power BI - Power BI | Microsoft Docs</a:t>
            </a:r>
            <a:endParaRPr lang="en-US" sz="2400" dirty="0"/>
          </a:p>
          <a:p>
            <a:pPr marL="1114425" lvl="2" indent="-457200">
              <a:buFont typeface="Arial" panose="020B0604020202020204" pitchFamily="34" charset="0"/>
              <a:buChar char="•"/>
            </a:pPr>
            <a:r>
              <a:rPr lang="en-US" sz="2400" dirty="0">
                <a:hlinkClick r:id="rId5"/>
              </a:rPr>
              <a:t>Optimization guide for Power BI - Power BI | Microsoft Docs</a:t>
            </a:r>
            <a:endParaRPr lang="en-US" sz="2400" dirty="0">
              <a:hlinkClick r:id="rId6"/>
            </a:endParaRPr>
          </a:p>
          <a:p>
            <a:pPr marL="1114425" lvl="2" indent="-457200">
              <a:buFont typeface="Arial" panose="020B0604020202020204" pitchFamily="34" charset="0"/>
              <a:buChar char="•"/>
            </a:pPr>
            <a:r>
              <a:rPr lang="en-US" sz="2400" dirty="0">
                <a:hlinkClick r:id="rId6"/>
              </a:rPr>
              <a:t>Use storage mode in Power BI Desktop - Power BI | Microsoft Docs</a:t>
            </a:r>
            <a:endParaRPr lang="en-US" sz="2400" dirty="0">
              <a:hlinkClick r:id="rId2"/>
            </a:endParaRPr>
          </a:p>
          <a:p>
            <a:pPr marL="1114425" lvl="2" indent="-457200">
              <a:buFont typeface="Arial" panose="020B0604020202020204" pitchFamily="34" charset="0"/>
              <a:buChar char="•"/>
            </a:pPr>
            <a:r>
              <a:rPr lang="en-US" sz="2400" dirty="0">
                <a:hlinkClick r:id="rId2"/>
              </a:rPr>
              <a:t>Incremental refresh for datasets and real-time data in Power BI - Power BI | Microsoft Docs</a:t>
            </a:r>
            <a:endParaRPr lang="en-US" sz="2400" dirty="0">
              <a:hlinkClick r:id="rId7"/>
            </a:endParaRPr>
          </a:p>
          <a:p>
            <a:pPr marL="1114425" lvl="2" indent="-457200">
              <a:buFont typeface="Arial" panose="020B0604020202020204" pitchFamily="34" charset="0"/>
              <a:buChar char="•"/>
            </a:pPr>
            <a:r>
              <a:rPr lang="en-US" sz="2400" dirty="0">
                <a:hlinkClick r:id="rId7"/>
              </a:rPr>
              <a:t>Use composite models in Power BI Desktop - Power BI | Microsoft Docs</a:t>
            </a:r>
            <a:endParaRPr lang="en-US" sz="2400" dirty="0"/>
          </a:p>
          <a:p>
            <a:pPr marL="914400" lvl="1" indent="-457200">
              <a:buFont typeface="Arial" panose="020B0604020202020204" pitchFamily="34" charset="0"/>
              <a:buChar char="•"/>
            </a:pPr>
            <a:endParaRPr lang="en-US" sz="2000" dirty="0"/>
          </a:p>
        </p:txBody>
      </p:sp>
    </p:spTree>
    <p:extLst>
      <p:ext uri="{BB962C8B-B14F-4D97-AF65-F5344CB8AC3E}">
        <p14:creationId xmlns:p14="http://schemas.microsoft.com/office/powerpoint/2010/main" val="152648234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6172D-0981-6D4F-9F96-321880EB682D}"/>
              </a:ext>
            </a:extLst>
          </p:cNvPr>
          <p:cNvSpPr>
            <a:spLocks noGrp="1"/>
          </p:cNvSpPr>
          <p:nvPr>
            <p:ph type="title"/>
          </p:nvPr>
        </p:nvSpPr>
        <p:spPr/>
        <p:txBody>
          <a:bodyPr/>
          <a:lstStyle/>
          <a:p>
            <a:r>
              <a:rPr lang="en-US" dirty="0"/>
              <a:t>Thank you!</a:t>
            </a:r>
          </a:p>
        </p:txBody>
      </p:sp>
      <p:sp>
        <p:nvSpPr>
          <p:cNvPr id="3" name="Title 3">
            <a:extLst>
              <a:ext uri="{FF2B5EF4-FFF2-40B4-BE49-F238E27FC236}">
                <a16:creationId xmlns:a16="http://schemas.microsoft.com/office/drawing/2014/main" id="{7822A9AD-836B-4804-80F9-4E22E267EFE1}"/>
              </a:ext>
            </a:extLst>
          </p:cNvPr>
          <p:cNvSpPr txBox="1">
            <a:spLocks/>
          </p:cNvSpPr>
          <p:nvPr/>
        </p:nvSpPr>
        <p:spPr>
          <a:xfrm>
            <a:off x="491504" y="1252497"/>
            <a:ext cx="9144000" cy="553998"/>
          </a:xfrm>
          <a:prstGeom prst="rect">
            <a:avLst/>
          </a:prstGeom>
          <a:noFill/>
        </p:spPr>
        <p:txBody>
          <a:bodyPr vert="horz" wrap="square" lIns="0" tIns="0" rIns="0" bIns="0" rtlCol="0" anchor="b" anchorCtr="0">
            <a:spAutoFit/>
          </a:bodyPr>
          <a:lstStyle>
            <a:lvl1pPr algn="l" defTabSz="932742" rtl="0" eaLnBrk="1" latinLnBrk="0" hangingPunct="1">
              <a:lnSpc>
                <a:spcPct val="100000"/>
              </a:lnSpc>
              <a:spcBef>
                <a:spcPct val="0"/>
              </a:spcBef>
              <a:buNone/>
              <a:defRPr lang="en-US" sz="3600" b="0" kern="1200" cap="none" spc="-50" baseline="0">
                <a:ln w="3175">
                  <a:noFill/>
                </a:ln>
                <a:solidFill>
                  <a:schemeClr val="accent3"/>
                </a:solidFill>
                <a:effectLst/>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50" normalizeH="0" baseline="0" noProof="0" dirty="0">
                <a:ln w="3175">
                  <a:noFill/>
                </a:ln>
                <a:solidFill>
                  <a:srgbClr val="50E6FF"/>
                </a:solidFill>
                <a:effectLst/>
                <a:uLnTx/>
                <a:uFillTx/>
                <a:latin typeface="Segoe UI Semibold"/>
                <a:ea typeface="+mn-ea"/>
                <a:cs typeface="Segoe UI" panose="020B0502040204020203" pitchFamily="34" charset="0"/>
              </a:rPr>
              <a:t>Modern Analytics Academy “Vignettes”</a:t>
            </a:r>
          </a:p>
        </p:txBody>
      </p:sp>
      <p:sp>
        <p:nvSpPr>
          <p:cNvPr id="4" name="Text Placeholder 4">
            <a:extLst>
              <a:ext uri="{FF2B5EF4-FFF2-40B4-BE49-F238E27FC236}">
                <a16:creationId xmlns:a16="http://schemas.microsoft.com/office/drawing/2014/main" id="{9F0F09D9-6486-406F-AC0A-8B36DF999008}"/>
              </a:ext>
            </a:extLst>
          </p:cNvPr>
          <p:cNvSpPr txBox="1">
            <a:spLocks/>
          </p:cNvSpPr>
          <p:nvPr/>
        </p:nvSpPr>
        <p:spPr>
          <a:xfrm>
            <a:off x="429475" y="1940726"/>
            <a:ext cx="9144000" cy="553998"/>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None/>
              <a:tabLst/>
              <a:defRPr/>
            </a:pPr>
            <a:r>
              <a:rPr kumimoji="0" lang="en-US" sz="28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rPr>
              <a:t>Power BI Incremental Refresh and </a:t>
            </a:r>
            <a:r>
              <a:rPr kumimoji="0" lang="en-US" sz="2800" b="0" i="0" u="none" strike="noStrike" kern="1200" cap="none" spc="0" normalizeH="0" baseline="0" noProof="0">
                <a:ln>
                  <a:noFill/>
                </a:ln>
                <a:solidFill>
                  <a:srgbClr val="FFFFFF"/>
                </a:solidFill>
                <a:effectLst/>
                <a:uLnTx/>
                <a:uFillTx/>
                <a:latin typeface="Segoe UI"/>
                <a:ea typeface="+mn-ea"/>
                <a:cs typeface="Segoe UI" panose="020B0502040204020203" pitchFamily="34" charset="0"/>
              </a:rPr>
              <a:t>Hybrid Tables</a:t>
            </a:r>
            <a:endParaRPr kumimoji="0" lang="en-US" sz="28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endParaRPr>
          </a:p>
        </p:txBody>
      </p:sp>
      <p:sp>
        <p:nvSpPr>
          <p:cNvPr id="5" name="Text Placeholder 4">
            <a:extLst>
              <a:ext uri="{FF2B5EF4-FFF2-40B4-BE49-F238E27FC236}">
                <a16:creationId xmlns:a16="http://schemas.microsoft.com/office/drawing/2014/main" id="{EE4F2E92-FF4D-41A7-B43B-199986CEAE6F}"/>
              </a:ext>
            </a:extLst>
          </p:cNvPr>
          <p:cNvSpPr txBox="1">
            <a:spLocks/>
          </p:cNvSpPr>
          <p:nvPr/>
        </p:nvSpPr>
        <p:spPr>
          <a:xfrm>
            <a:off x="584200" y="4880398"/>
            <a:ext cx="9144000" cy="338554"/>
          </a:xfrm>
          <a:prstGeom prst="rect">
            <a:avLst/>
          </a:prstGeom>
          <a:noFill/>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2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22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rPr>
              <a:t>https://aka.ms/maa</a:t>
            </a:r>
          </a:p>
        </p:txBody>
      </p:sp>
    </p:spTree>
    <p:extLst>
      <p:ext uri="{BB962C8B-B14F-4D97-AF65-F5344CB8AC3E}">
        <p14:creationId xmlns:p14="http://schemas.microsoft.com/office/powerpoint/2010/main" val="1904956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73492-D151-5548-BF9A-9A1584C2D477}"/>
              </a:ext>
            </a:extLst>
          </p:cNvPr>
          <p:cNvSpPr>
            <a:spLocks noGrp="1"/>
          </p:cNvSpPr>
          <p:nvPr>
            <p:ph type="title"/>
          </p:nvPr>
        </p:nvSpPr>
        <p:spPr/>
        <p:txBody>
          <a:bodyPr/>
          <a:lstStyle/>
          <a:p>
            <a:r>
              <a:rPr lang="en-US" dirty="0"/>
              <a:t>Agenda</a:t>
            </a:r>
            <a:br>
              <a:rPr lang="en-US" dirty="0"/>
            </a:br>
            <a:endParaRPr lang="en-US" dirty="0"/>
          </a:p>
        </p:txBody>
      </p:sp>
      <p:sp>
        <p:nvSpPr>
          <p:cNvPr id="3" name="Text Placeholder 2">
            <a:extLst>
              <a:ext uri="{FF2B5EF4-FFF2-40B4-BE49-F238E27FC236}">
                <a16:creationId xmlns:a16="http://schemas.microsoft.com/office/drawing/2014/main" id="{5D7880FC-163A-6D46-B79B-C3E6C519777F}"/>
              </a:ext>
            </a:extLst>
          </p:cNvPr>
          <p:cNvSpPr>
            <a:spLocks noGrp="1"/>
          </p:cNvSpPr>
          <p:nvPr>
            <p:ph type="body" sz="quarter" idx="11"/>
          </p:nvPr>
        </p:nvSpPr>
        <p:spPr/>
        <p:txBody>
          <a:bodyPr/>
          <a:lstStyle/>
          <a:p>
            <a:pPr>
              <a:spcAft>
                <a:spcPts val="2400"/>
              </a:spcAft>
            </a:pPr>
            <a:r>
              <a:rPr lang="en-GB" sz="2400" b="1" dirty="0"/>
              <a:t>Power BI Storage Modes</a:t>
            </a:r>
          </a:p>
          <a:p>
            <a:pPr>
              <a:spcAft>
                <a:spcPts val="2400"/>
              </a:spcAft>
            </a:pPr>
            <a:r>
              <a:rPr lang="en-GB" sz="2400" dirty="0"/>
              <a:t>Incremental Refresh</a:t>
            </a:r>
          </a:p>
          <a:p>
            <a:pPr>
              <a:spcAft>
                <a:spcPts val="2400"/>
              </a:spcAft>
            </a:pPr>
            <a:r>
              <a:rPr lang="en-GB" sz="2400" dirty="0"/>
              <a:t>Hybrid Tables</a:t>
            </a:r>
          </a:p>
          <a:p>
            <a:pPr>
              <a:spcAft>
                <a:spcPts val="2400"/>
              </a:spcAft>
            </a:pPr>
            <a:r>
              <a:rPr lang="en-GB" sz="2400" dirty="0"/>
              <a:t>Demo</a:t>
            </a:r>
          </a:p>
          <a:p>
            <a:pPr>
              <a:spcAft>
                <a:spcPts val="2400"/>
              </a:spcAft>
            </a:pPr>
            <a:r>
              <a:rPr lang="en-GB" sz="2400" dirty="0"/>
              <a:t>Guidance</a:t>
            </a:r>
          </a:p>
        </p:txBody>
      </p:sp>
    </p:spTree>
    <p:extLst>
      <p:ext uri="{BB962C8B-B14F-4D97-AF65-F5344CB8AC3E}">
        <p14:creationId xmlns:p14="http://schemas.microsoft.com/office/powerpoint/2010/main" val="270922704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F336F-6455-C0D0-767D-80402B9889AE}"/>
              </a:ext>
            </a:extLst>
          </p:cNvPr>
          <p:cNvSpPr>
            <a:spLocks noGrp="1"/>
          </p:cNvSpPr>
          <p:nvPr>
            <p:ph type="title"/>
          </p:nvPr>
        </p:nvSpPr>
        <p:spPr/>
        <p:txBody>
          <a:bodyPr/>
          <a:lstStyle/>
          <a:p>
            <a:r>
              <a:rPr lang="en-US" dirty="0"/>
              <a:t>Storage Modes</a:t>
            </a:r>
          </a:p>
        </p:txBody>
      </p:sp>
      <p:sp>
        <p:nvSpPr>
          <p:cNvPr id="3" name="Content Placeholder 2">
            <a:extLst>
              <a:ext uri="{FF2B5EF4-FFF2-40B4-BE49-F238E27FC236}">
                <a16:creationId xmlns:a16="http://schemas.microsoft.com/office/drawing/2014/main" id="{EB6A96FD-EE08-AFAD-5DB8-2EC404148889}"/>
              </a:ext>
            </a:extLst>
          </p:cNvPr>
          <p:cNvSpPr>
            <a:spLocks noGrp="1"/>
          </p:cNvSpPr>
          <p:nvPr>
            <p:ph sz="quarter" idx="10"/>
          </p:nvPr>
        </p:nvSpPr>
        <p:spPr>
          <a:xfrm>
            <a:off x="584200" y="1844675"/>
            <a:ext cx="11018838" cy="3693319"/>
          </a:xfrm>
        </p:spPr>
        <p:txBody>
          <a:bodyPr vert="horz" wrap="square" lIns="0" tIns="0" rIns="0" bIns="0" rtlCol="0" anchor="t">
            <a:spAutoFit/>
          </a:bodyPr>
          <a:lstStyle/>
          <a:p>
            <a:pPr marL="457200" indent="-457200">
              <a:buFont typeface="Arial" panose="020B0604020202020204" pitchFamily="34" charset="0"/>
              <a:buChar char="•"/>
            </a:pPr>
            <a:r>
              <a:rPr lang="en-US" sz="2400" dirty="0"/>
              <a:t>Cached – Power BI pre-queries the and keeps it in memory for great performance  (this works with all types of data sources)</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Direct Query – Power BI loads metadata about the source but queries the data interactively based on usage (only on select data sources)</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Dual – Specialized mode of storage that lets Power BI use either mode depending on the query.</a:t>
            </a:r>
          </a:p>
          <a:p>
            <a:endParaRPr lang="en-US" sz="2400" dirty="0"/>
          </a:p>
        </p:txBody>
      </p:sp>
    </p:spTree>
    <p:extLst>
      <p:ext uri="{BB962C8B-B14F-4D97-AF65-F5344CB8AC3E}">
        <p14:creationId xmlns:p14="http://schemas.microsoft.com/office/powerpoint/2010/main" val="393299962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F336F-6455-C0D0-767D-80402B9889AE}"/>
              </a:ext>
            </a:extLst>
          </p:cNvPr>
          <p:cNvSpPr>
            <a:spLocks noGrp="1"/>
          </p:cNvSpPr>
          <p:nvPr>
            <p:ph type="title"/>
          </p:nvPr>
        </p:nvSpPr>
        <p:spPr/>
        <p:txBody>
          <a:bodyPr/>
          <a:lstStyle/>
          <a:p>
            <a:r>
              <a:rPr lang="en-US" dirty="0"/>
              <a:t>Cached Mode	</a:t>
            </a:r>
          </a:p>
        </p:txBody>
      </p:sp>
      <p:sp>
        <p:nvSpPr>
          <p:cNvPr id="3" name="Content Placeholder 2">
            <a:extLst>
              <a:ext uri="{FF2B5EF4-FFF2-40B4-BE49-F238E27FC236}">
                <a16:creationId xmlns:a16="http://schemas.microsoft.com/office/drawing/2014/main" id="{EB6A96FD-EE08-AFAD-5DB8-2EC404148889}"/>
              </a:ext>
            </a:extLst>
          </p:cNvPr>
          <p:cNvSpPr>
            <a:spLocks noGrp="1"/>
          </p:cNvSpPr>
          <p:nvPr>
            <p:ph sz="quarter" idx="10"/>
          </p:nvPr>
        </p:nvSpPr>
        <p:spPr>
          <a:xfrm>
            <a:off x="584200" y="1844675"/>
            <a:ext cx="11018838" cy="4505849"/>
          </a:xfrm>
        </p:spPr>
        <p:txBody>
          <a:bodyPr vert="horz" wrap="square" lIns="0" tIns="0" rIns="0" bIns="0" rtlCol="0" anchor="t">
            <a:spAutoFit/>
          </a:bodyPr>
          <a:lstStyle/>
          <a:p>
            <a:pPr marL="457200" indent="-457200">
              <a:buFont typeface="Arial" panose="020B0604020202020204" pitchFamily="34" charset="0"/>
              <a:buChar char="•"/>
            </a:pPr>
            <a:r>
              <a:rPr lang="en-US" sz="2400" dirty="0"/>
              <a:t>Pros:</a:t>
            </a:r>
          </a:p>
          <a:p>
            <a:pPr marL="914400" lvl="1" indent="-457200">
              <a:buFont typeface="Arial" panose="020B0604020202020204" pitchFamily="34" charset="0"/>
              <a:buChar char="•"/>
            </a:pPr>
            <a:r>
              <a:rPr lang="en-US" dirty="0"/>
              <a:t>Reports are fast because data is in memory</a:t>
            </a:r>
          </a:p>
          <a:p>
            <a:pPr marL="914400" lvl="1" indent="-457200">
              <a:buFont typeface="Arial" panose="020B0604020202020204" pitchFamily="34" charset="0"/>
              <a:buChar char="•"/>
            </a:pPr>
            <a:r>
              <a:rPr lang="en-US" dirty="0"/>
              <a:t>Data is compressed (about 10x) so large volumes of data are ok</a:t>
            </a:r>
          </a:p>
          <a:p>
            <a:pPr marL="914400" lvl="1" indent="-457200">
              <a:buFont typeface="Arial" panose="020B0604020202020204" pitchFamily="34" charset="0"/>
              <a:buChar char="•"/>
            </a:pPr>
            <a:r>
              <a:rPr lang="en-US" dirty="0"/>
              <a:t>Does not burden your data source with interactive queries</a:t>
            </a:r>
          </a:p>
          <a:p>
            <a:pPr marL="914400" lvl="1" indent="-457200">
              <a:buFont typeface="Arial" panose="020B0604020202020204" pitchFamily="34" charset="0"/>
              <a:buChar char="•"/>
            </a:pPr>
            <a:r>
              <a:rPr lang="en-US"/>
              <a:t>Works with all data sources</a:t>
            </a:r>
            <a:endParaRPr lang="en-US" dirty="0"/>
          </a:p>
          <a:p>
            <a:pPr marL="914400" lvl="1" indent="-457200">
              <a:buFont typeface="Arial" panose="020B0604020202020204" pitchFamily="34" charset="0"/>
              <a:buChar char="•"/>
            </a:pPr>
            <a:endParaRPr lang="en-US" sz="1600" dirty="0"/>
          </a:p>
          <a:p>
            <a:pPr marL="457200" indent="-457200">
              <a:buFont typeface="Arial" panose="020B0604020202020204" pitchFamily="34" charset="0"/>
              <a:buChar char="•"/>
            </a:pPr>
            <a:r>
              <a:rPr lang="en-US" sz="2400" dirty="0"/>
              <a:t>Cons:</a:t>
            </a:r>
          </a:p>
          <a:p>
            <a:pPr marL="914400" lvl="1" indent="-457200">
              <a:buFont typeface="Arial" panose="020B0604020202020204" pitchFamily="34" charset="0"/>
              <a:buChar char="•"/>
            </a:pPr>
            <a:r>
              <a:rPr lang="en-US" dirty="0"/>
              <a:t>Potential data latency issues in reports</a:t>
            </a:r>
          </a:p>
          <a:p>
            <a:pPr marL="914400" lvl="1" indent="-457200">
              <a:buFont typeface="Arial" panose="020B0604020202020204" pitchFamily="34" charset="0"/>
              <a:buChar char="•"/>
            </a:pPr>
            <a:r>
              <a:rPr lang="en-US" dirty="0"/>
              <a:t>As data volume grows refresh time increases</a:t>
            </a:r>
          </a:p>
          <a:p>
            <a:pPr marL="914400" lvl="1" indent="-457200">
              <a:buFont typeface="Arial" panose="020B0604020202020204" pitchFamily="34" charset="0"/>
              <a:buChar char="•"/>
            </a:pPr>
            <a:r>
              <a:rPr lang="en-US" dirty="0"/>
              <a:t>As refresh time increases frequency of refresh can be impacted</a:t>
            </a:r>
          </a:p>
          <a:p>
            <a:pPr marL="914400" lvl="1" indent="-457200">
              <a:buFont typeface="Arial" panose="020B0604020202020204" pitchFamily="34" charset="0"/>
              <a:buChar char="•"/>
            </a:pPr>
            <a:r>
              <a:rPr lang="en-US" dirty="0">
                <a:ea typeface="+mn-lt"/>
                <a:cs typeface="+mn-lt"/>
              </a:rPr>
              <a:t>Models are in memory so exceptionally large datasets can be a challenge</a:t>
            </a:r>
          </a:p>
          <a:p>
            <a:endParaRPr lang="en-US" sz="2400" dirty="0"/>
          </a:p>
        </p:txBody>
      </p:sp>
    </p:spTree>
    <p:extLst>
      <p:ext uri="{BB962C8B-B14F-4D97-AF65-F5344CB8AC3E}">
        <p14:creationId xmlns:p14="http://schemas.microsoft.com/office/powerpoint/2010/main" val="124332487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F336F-6455-C0D0-767D-80402B9889AE}"/>
              </a:ext>
            </a:extLst>
          </p:cNvPr>
          <p:cNvSpPr>
            <a:spLocks noGrp="1"/>
          </p:cNvSpPr>
          <p:nvPr>
            <p:ph type="title"/>
          </p:nvPr>
        </p:nvSpPr>
        <p:spPr/>
        <p:txBody>
          <a:bodyPr/>
          <a:lstStyle/>
          <a:p>
            <a:r>
              <a:rPr lang="en-US" dirty="0"/>
              <a:t>Direct Query Mode	</a:t>
            </a:r>
          </a:p>
        </p:txBody>
      </p:sp>
      <p:sp>
        <p:nvSpPr>
          <p:cNvPr id="3" name="Content Placeholder 2">
            <a:extLst>
              <a:ext uri="{FF2B5EF4-FFF2-40B4-BE49-F238E27FC236}">
                <a16:creationId xmlns:a16="http://schemas.microsoft.com/office/drawing/2014/main" id="{EB6A96FD-EE08-AFAD-5DB8-2EC404148889}"/>
              </a:ext>
            </a:extLst>
          </p:cNvPr>
          <p:cNvSpPr>
            <a:spLocks noGrp="1"/>
          </p:cNvSpPr>
          <p:nvPr>
            <p:ph sz="quarter" idx="10"/>
          </p:nvPr>
        </p:nvSpPr>
        <p:spPr>
          <a:xfrm>
            <a:off x="584200" y="1844675"/>
            <a:ext cx="11018838" cy="4062651"/>
          </a:xfrm>
        </p:spPr>
        <p:txBody>
          <a:bodyPr/>
          <a:lstStyle/>
          <a:p>
            <a:pPr marL="457200" indent="-457200">
              <a:buFont typeface="Arial" panose="020B0604020202020204" pitchFamily="34" charset="0"/>
              <a:buChar char="•"/>
            </a:pPr>
            <a:r>
              <a:rPr lang="en-US" sz="2400" dirty="0"/>
              <a:t>Pros:</a:t>
            </a:r>
          </a:p>
          <a:p>
            <a:pPr marL="914400" lvl="1" indent="-457200">
              <a:buFont typeface="Arial" panose="020B0604020202020204" pitchFamily="34" charset="0"/>
              <a:buChar char="•"/>
            </a:pPr>
            <a:r>
              <a:rPr lang="en-US" dirty="0"/>
              <a:t>Data is always current</a:t>
            </a:r>
          </a:p>
          <a:p>
            <a:pPr marL="914400" lvl="1" indent="-457200">
              <a:buFont typeface="Arial" panose="020B0604020202020204" pitchFamily="34" charset="0"/>
              <a:buChar char="•"/>
            </a:pPr>
            <a:r>
              <a:rPr lang="en-US" dirty="0"/>
              <a:t>As much logic as possible is “pushed down” to the database</a:t>
            </a:r>
          </a:p>
          <a:p>
            <a:pPr marL="914400" lvl="1" indent="-457200">
              <a:buFont typeface="Arial" panose="020B0604020202020204" pitchFamily="34" charset="0"/>
              <a:buChar char="•"/>
            </a:pPr>
            <a:r>
              <a:rPr lang="en-US" dirty="0"/>
              <a:t>Supported data volume is “unlimited”</a:t>
            </a:r>
          </a:p>
          <a:p>
            <a:pPr lvl="1" indent="0">
              <a:buNone/>
            </a:pPr>
            <a:endParaRPr lang="en-US" sz="1600" dirty="0"/>
          </a:p>
          <a:p>
            <a:pPr marL="457200" indent="-457200">
              <a:buFont typeface="Arial" panose="020B0604020202020204" pitchFamily="34" charset="0"/>
              <a:buChar char="•"/>
            </a:pPr>
            <a:r>
              <a:rPr lang="en-US" sz="2400" dirty="0"/>
              <a:t>Cons:</a:t>
            </a:r>
          </a:p>
          <a:p>
            <a:pPr marL="914400" lvl="1" indent="-457200">
              <a:buFont typeface="Arial" panose="020B0604020202020204" pitchFamily="34" charset="0"/>
              <a:buChar char="•"/>
            </a:pPr>
            <a:r>
              <a:rPr lang="en-US" dirty="0"/>
              <a:t>All execution must be translated to SQL queries</a:t>
            </a:r>
          </a:p>
          <a:p>
            <a:pPr marL="914400" lvl="1" indent="-457200">
              <a:buFont typeface="Arial" panose="020B0604020202020204" pitchFamily="34" charset="0"/>
              <a:buChar char="•"/>
            </a:pPr>
            <a:r>
              <a:rPr lang="en-US" dirty="0"/>
              <a:t>Only works with some data sources</a:t>
            </a:r>
          </a:p>
          <a:p>
            <a:pPr marL="914400" lvl="1" indent="-457200">
              <a:buFont typeface="Arial" panose="020B0604020202020204" pitchFamily="34" charset="0"/>
              <a:buChar char="•"/>
            </a:pPr>
            <a:r>
              <a:rPr lang="en-US" dirty="0"/>
              <a:t>Not all DAX is supported</a:t>
            </a:r>
          </a:p>
          <a:p>
            <a:pPr marL="914400" lvl="1" indent="-457200">
              <a:buFont typeface="Arial" panose="020B0604020202020204" pitchFamily="34" charset="0"/>
              <a:buChar char="•"/>
            </a:pPr>
            <a:r>
              <a:rPr lang="en-US" dirty="0"/>
              <a:t>Design of your database, including indexes can impact performance</a:t>
            </a:r>
          </a:p>
          <a:p>
            <a:pPr marL="914400" lvl="1" indent="-457200">
              <a:buFont typeface="Arial" panose="020B0604020202020204" pitchFamily="34" charset="0"/>
              <a:buChar char="•"/>
            </a:pPr>
            <a:r>
              <a:rPr lang="en-US" dirty="0"/>
              <a:t>Interactive queries can put unexpected load on the source database</a:t>
            </a:r>
            <a:endParaRPr lang="en-US" sz="2400" dirty="0"/>
          </a:p>
        </p:txBody>
      </p:sp>
    </p:spTree>
    <p:extLst>
      <p:ext uri="{BB962C8B-B14F-4D97-AF65-F5344CB8AC3E}">
        <p14:creationId xmlns:p14="http://schemas.microsoft.com/office/powerpoint/2010/main" val="15214339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F336F-6455-C0D0-767D-80402B9889AE}"/>
              </a:ext>
            </a:extLst>
          </p:cNvPr>
          <p:cNvSpPr>
            <a:spLocks noGrp="1"/>
          </p:cNvSpPr>
          <p:nvPr>
            <p:ph type="title"/>
          </p:nvPr>
        </p:nvSpPr>
        <p:spPr/>
        <p:txBody>
          <a:bodyPr/>
          <a:lstStyle/>
          <a:p>
            <a:r>
              <a:rPr lang="en-US" dirty="0">
                <a:cs typeface="Segoe UI"/>
              </a:rPr>
              <a:t>Composite Models</a:t>
            </a:r>
            <a:endParaRPr lang="en-US" dirty="0"/>
          </a:p>
        </p:txBody>
      </p:sp>
      <p:sp>
        <p:nvSpPr>
          <p:cNvPr id="3" name="Content Placeholder 2">
            <a:extLst>
              <a:ext uri="{FF2B5EF4-FFF2-40B4-BE49-F238E27FC236}">
                <a16:creationId xmlns:a16="http://schemas.microsoft.com/office/drawing/2014/main" id="{EB6A96FD-EE08-AFAD-5DB8-2EC404148889}"/>
              </a:ext>
            </a:extLst>
          </p:cNvPr>
          <p:cNvSpPr>
            <a:spLocks noGrp="1"/>
          </p:cNvSpPr>
          <p:nvPr>
            <p:ph sz="quarter" idx="10"/>
          </p:nvPr>
        </p:nvSpPr>
        <p:spPr>
          <a:xfrm>
            <a:off x="584200" y="1844675"/>
            <a:ext cx="11018838" cy="3545586"/>
          </a:xfrm>
        </p:spPr>
        <p:txBody>
          <a:bodyPr vert="horz" wrap="square" lIns="0" tIns="0" rIns="0" bIns="0" rtlCol="0" anchor="t">
            <a:spAutoFit/>
          </a:bodyPr>
          <a:lstStyle/>
          <a:p>
            <a:pPr marL="457200" indent="-457200">
              <a:buFont typeface="Arial" panose="020B0604020202020204" pitchFamily="34" charset="0"/>
              <a:buChar char="•"/>
            </a:pPr>
            <a:r>
              <a:rPr lang="en-US" sz="2400" dirty="0">
                <a:cs typeface="Segoe UI"/>
              </a:rPr>
              <a:t>Strikes a balance between Cached and Direct Query modes by letting you choose storage mode by object</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cs typeface="Segoe UI"/>
              </a:rPr>
              <a:t>Pros:</a:t>
            </a:r>
          </a:p>
          <a:p>
            <a:pPr marL="914400" lvl="1">
              <a:buFont typeface="Arial" panose="020B0604020202020204" pitchFamily="34" charset="0"/>
              <a:buChar char="•"/>
            </a:pPr>
            <a:r>
              <a:rPr lang="en-US" sz="1600" dirty="0">
                <a:cs typeface="Segoe UI"/>
              </a:rPr>
              <a:t>You can pick the best storage mode for the job by object</a:t>
            </a:r>
          </a:p>
          <a:p>
            <a:pPr marL="914400" lvl="1">
              <a:buFont typeface="Arial" panose="020B0604020202020204" pitchFamily="34" charset="0"/>
              <a:buChar char="•"/>
            </a:pPr>
            <a:r>
              <a:rPr lang="en-US" sz="1600" dirty="0">
                <a:cs typeface="Segoe UI"/>
              </a:rPr>
              <a:t>Load infrequently changing tables in cached mode and large or active tables in direct query mode</a:t>
            </a:r>
          </a:p>
          <a:p>
            <a:pPr marL="914400" lvl="1">
              <a:buFont typeface="Arial" panose="020B0604020202020204" pitchFamily="34" charset="0"/>
              <a:buChar char="•"/>
            </a:pPr>
            <a:r>
              <a:rPr lang="en-US" sz="1600" dirty="0">
                <a:cs typeface="Segoe UI"/>
              </a:rPr>
              <a:t>Can solve latency issues without making the entire model direct query</a:t>
            </a:r>
          </a:p>
          <a:p>
            <a:pPr marL="914400" lvl="1">
              <a:buFont typeface="Arial" panose="020B0604020202020204" pitchFamily="34" charset="0"/>
              <a:buChar char="•"/>
            </a:pPr>
            <a:endParaRPr lang="en-US" sz="1600" dirty="0">
              <a:cs typeface="Segoe UI"/>
            </a:endParaRPr>
          </a:p>
          <a:p>
            <a:pPr marL="457200" indent="-457200">
              <a:buFont typeface="Arial" panose="020B0604020202020204" pitchFamily="34" charset="0"/>
              <a:buChar char="•"/>
            </a:pPr>
            <a:r>
              <a:rPr lang="en-US" sz="2400" dirty="0">
                <a:cs typeface="Segoe UI"/>
              </a:rPr>
              <a:t>Cons:</a:t>
            </a:r>
          </a:p>
          <a:p>
            <a:pPr marL="914400" lvl="1">
              <a:buFont typeface="Arial" panose="020B0604020202020204" pitchFamily="34" charset="0"/>
              <a:buChar char="•"/>
            </a:pPr>
            <a:r>
              <a:rPr lang="en-US" sz="1600" dirty="0">
                <a:cs typeface="Segoe UI"/>
              </a:rPr>
              <a:t>Queries to direct query mode tables can be complex depending on usage</a:t>
            </a:r>
          </a:p>
        </p:txBody>
      </p:sp>
    </p:spTree>
    <p:extLst>
      <p:ext uri="{BB962C8B-B14F-4D97-AF65-F5344CB8AC3E}">
        <p14:creationId xmlns:p14="http://schemas.microsoft.com/office/powerpoint/2010/main" val="177994753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73492-D151-5548-BF9A-9A1584C2D477}"/>
              </a:ext>
            </a:extLst>
          </p:cNvPr>
          <p:cNvSpPr>
            <a:spLocks noGrp="1"/>
          </p:cNvSpPr>
          <p:nvPr>
            <p:ph type="title"/>
          </p:nvPr>
        </p:nvSpPr>
        <p:spPr/>
        <p:txBody>
          <a:bodyPr/>
          <a:lstStyle/>
          <a:p>
            <a:r>
              <a:rPr lang="en-US" dirty="0"/>
              <a:t>Agenda</a:t>
            </a:r>
            <a:br>
              <a:rPr lang="en-US" dirty="0"/>
            </a:br>
            <a:endParaRPr lang="en-US" dirty="0"/>
          </a:p>
        </p:txBody>
      </p:sp>
      <p:sp>
        <p:nvSpPr>
          <p:cNvPr id="3" name="Text Placeholder 2">
            <a:extLst>
              <a:ext uri="{FF2B5EF4-FFF2-40B4-BE49-F238E27FC236}">
                <a16:creationId xmlns:a16="http://schemas.microsoft.com/office/drawing/2014/main" id="{5D7880FC-163A-6D46-B79B-C3E6C519777F}"/>
              </a:ext>
            </a:extLst>
          </p:cNvPr>
          <p:cNvSpPr>
            <a:spLocks noGrp="1"/>
          </p:cNvSpPr>
          <p:nvPr>
            <p:ph type="body" sz="quarter" idx="11"/>
          </p:nvPr>
        </p:nvSpPr>
        <p:spPr/>
        <p:txBody>
          <a:bodyPr/>
          <a:lstStyle/>
          <a:p>
            <a:pPr>
              <a:spcAft>
                <a:spcPts val="2400"/>
              </a:spcAft>
            </a:pPr>
            <a:r>
              <a:rPr lang="en-GB" sz="2400" dirty="0"/>
              <a:t>Power BI Storage Modes</a:t>
            </a:r>
          </a:p>
          <a:p>
            <a:pPr>
              <a:spcAft>
                <a:spcPts val="2400"/>
              </a:spcAft>
            </a:pPr>
            <a:r>
              <a:rPr lang="en-GB" sz="2400" b="1" dirty="0"/>
              <a:t>Incremental Refresh</a:t>
            </a:r>
          </a:p>
          <a:p>
            <a:pPr>
              <a:spcAft>
                <a:spcPts val="2400"/>
              </a:spcAft>
            </a:pPr>
            <a:r>
              <a:rPr lang="en-GB" sz="2400" dirty="0"/>
              <a:t>Hybrid Tables</a:t>
            </a:r>
          </a:p>
          <a:p>
            <a:pPr>
              <a:spcAft>
                <a:spcPts val="2400"/>
              </a:spcAft>
            </a:pPr>
            <a:r>
              <a:rPr lang="en-GB" sz="2400" dirty="0"/>
              <a:t>Demo</a:t>
            </a:r>
          </a:p>
          <a:p>
            <a:pPr>
              <a:spcAft>
                <a:spcPts val="2400"/>
              </a:spcAft>
            </a:pPr>
            <a:r>
              <a:rPr lang="en-GB" sz="2400" dirty="0"/>
              <a:t>Guidance</a:t>
            </a:r>
          </a:p>
        </p:txBody>
      </p:sp>
    </p:spTree>
    <p:extLst>
      <p:ext uri="{BB962C8B-B14F-4D97-AF65-F5344CB8AC3E}">
        <p14:creationId xmlns:p14="http://schemas.microsoft.com/office/powerpoint/2010/main" val="254528140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F336F-6455-C0D0-767D-80402B9889AE}"/>
              </a:ext>
            </a:extLst>
          </p:cNvPr>
          <p:cNvSpPr>
            <a:spLocks noGrp="1"/>
          </p:cNvSpPr>
          <p:nvPr>
            <p:ph type="title"/>
          </p:nvPr>
        </p:nvSpPr>
        <p:spPr/>
        <p:txBody>
          <a:bodyPr/>
          <a:lstStyle/>
          <a:p>
            <a:r>
              <a:rPr lang="en-US" dirty="0">
                <a:cs typeface="Segoe UI"/>
              </a:rPr>
              <a:t>Incremental Refresh</a:t>
            </a:r>
            <a:endParaRPr lang="en-US" dirty="0"/>
          </a:p>
        </p:txBody>
      </p:sp>
      <p:sp>
        <p:nvSpPr>
          <p:cNvPr id="3" name="Content Placeholder 2">
            <a:extLst>
              <a:ext uri="{FF2B5EF4-FFF2-40B4-BE49-F238E27FC236}">
                <a16:creationId xmlns:a16="http://schemas.microsoft.com/office/drawing/2014/main" id="{EB6A96FD-EE08-AFAD-5DB8-2EC404148889}"/>
              </a:ext>
            </a:extLst>
          </p:cNvPr>
          <p:cNvSpPr>
            <a:spLocks noGrp="1"/>
          </p:cNvSpPr>
          <p:nvPr>
            <p:ph sz="quarter" idx="10"/>
          </p:nvPr>
        </p:nvSpPr>
        <p:spPr>
          <a:xfrm>
            <a:off x="584200" y="1844675"/>
            <a:ext cx="11018838" cy="2806922"/>
          </a:xfrm>
        </p:spPr>
        <p:txBody>
          <a:bodyPr vert="horz" wrap="square" lIns="0" tIns="0" rIns="0" bIns="0" rtlCol="0" anchor="t">
            <a:spAutoFit/>
          </a:bodyPr>
          <a:lstStyle/>
          <a:p>
            <a:pPr marL="457200" indent="-457200">
              <a:buFont typeface="Arial" panose="020B0604020202020204" pitchFamily="34" charset="0"/>
              <a:buChar char="•"/>
            </a:pPr>
            <a:r>
              <a:rPr lang="en-US" sz="2400" dirty="0">
                <a:cs typeface="Segoe UI"/>
              </a:rPr>
              <a:t>Defines a refresh policy that tells Power BI where to expect changes</a:t>
            </a:r>
          </a:p>
          <a:p>
            <a:pPr marL="457200" indent="-457200">
              <a:buFont typeface="Arial" panose="020B0604020202020204" pitchFamily="34" charset="0"/>
              <a:buChar char="•"/>
            </a:pPr>
            <a:r>
              <a:rPr lang="en-US" sz="2400" dirty="0">
                <a:cs typeface="Segoe UI"/>
              </a:rPr>
              <a:t>Power BI uses the policy to automate partition creation</a:t>
            </a:r>
          </a:p>
          <a:p>
            <a:pPr marL="457200" indent="-457200">
              <a:buFont typeface="Arial" panose="020B0604020202020204" pitchFamily="34" charset="0"/>
              <a:buChar char="•"/>
            </a:pPr>
            <a:r>
              <a:rPr lang="en-US" sz="2400" dirty="0">
                <a:cs typeface="Segoe UI"/>
              </a:rPr>
              <a:t>Scheduled refresh selectively updates partitions based on the policy</a:t>
            </a:r>
          </a:p>
          <a:p>
            <a:pPr marL="457200" indent="-457200">
              <a:buFont typeface="Arial" panose="020B0604020202020204" pitchFamily="34" charset="0"/>
              <a:buChar char="•"/>
            </a:pPr>
            <a:r>
              <a:rPr lang="en-US" sz="2400" dirty="0">
                <a:cs typeface="Segoe UI"/>
              </a:rPr>
              <a:t>Benefits:</a:t>
            </a:r>
          </a:p>
          <a:p>
            <a:pPr marL="914400" lvl="1" indent="-457200">
              <a:buFont typeface="Arial" panose="020B0604020202020204" pitchFamily="34" charset="0"/>
              <a:buChar char="•"/>
            </a:pPr>
            <a:r>
              <a:rPr lang="en-US" dirty="0">
                <a:cs typeface="Segoe UI"/>
              </a:rPr>
              <a:t>Scheduled refreshes are constrained to a subset of the source table.</a:t>
            </a:r>
          </a:p>
          <a:p>
            <a:pPr marL="914400" lvl="1" indent="-457200">
              <a:buFont typeface="Arial" panose="020B0604020202020204" pitchFamily="34" charset="0"/>
              <a:buChar char="•"/>
            </a:pPr>
            <a:r>
              <a:rPr lang="en-US" dirty="0">
                <a:cs typeface="Segoe UI"/>
              </a:rPr>
              <a:t>Less load on the source database</a:t>
            </a:r>
          </a:p>
          <a:p>
            <a:pPr marL="914400" lvl="1" indent="-457200">
              <a:buFont typeface="Arial" panose="020B0604020202020204" pitchFamily="34" charset="0"/>
              <a:buChar char="•"/>
            </a:pPr>
            <a:r>
              <a:rPr lang="en-US" dirty="0">
                <a:cs typeface="Segoe UI"/>
              </a:rPr>
              <a:t>Refreshes are faster</a:t>
            </a:r>
          </a:p>
        </p:txBody>
      </p:sp>
      <p:pic>
        <p:nvPicPr>
          <p:cNvPr id="5" name="Picture 4">
            <a:extLst>
              <a:ext uri="{FF2B5EF4-FFF2-40B4-BE49-F238E27FC236}">
                <a16:creationId xmlns:a16="http://schemas.microsoft.com/office/drawing/2014/main" id="{30AC8630-2B9D-3367-FEC7-665E067DB957}"/>
              </a:ext>
            </a:extLst>
          </p:cNvPr>
          <p:cNvPicPr>
            <a:picLocks noChangeAspect="1"/>
          </p:cNvPicPr>
          <p:nvPr/>
        </p:nvPicPr>
        <p:blipFill>
          <a:blip r:embed="rId3"/>
          <a:stretch>
            <a:fillRect/>
          </a:stretch>
        </p:blipFill>
        <p:spPr>
          <a:xfrm>
            <a:off x="1582683" y="5353594"/>
            <a:ext cx="8700536" cy="1047206"/>
          </a:xfrm>
          <a:prstGeom prst="rect">
            <a:avLst/>
          </a:prstGeom>
        </p:spPr>
      </p:pic>
    </p:spTree>
    <p:extLst>
      <p:ext uri="{BB962C8B-B14F-4D97-AF65-F5344CB8AC3E}">
        <p14:creationId xmlns:p14="http://schemas.microsoft.com/office/powerpoint/2010/main" val="21099135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73492-D151-5548-BF9A-9A1584C2D477}"/>
              </a:ext>
            </a:extLst>
          </p:cNvPr>
          <p:cNvSpPr>
            <a:spLocks noGrp="1"/>
          </p:cNvSpPr>
          <p:nvPr>
            <p:ph type="title"/>
          </p:nvPr>
        </p:nvSpPr>
        <p:spPr/>
        <p:txBody>
          <a:bodyPr/>
          <a:lstStyle/>
          <a:p>
            <a:r>
              <a:rPr lang="en-US" dirty="0"/>
              <a:t>Agenda</a:t>
            </a:r>
            <a:br>
              <a:rPr lang="en-US" dirty="0"/>
            </a:br>
            <a:endParaRPr lang="en-US" dirty="0"/>
          </a:p>
        </p:txBody>
      </p:sp>
      <p:sp>
        <p:nvSpPr>
          <p:cNvPr id="3" name="Text Placeholder 2">
            <a:extLst>
              <a:ext uri="{FF2B5EF4-FFF2-40B4-BE49-F238E27FC236}">
                <a16:creationId xmlns:a16="http://schemas.microsoft.com/office/drawing/2014/main" id="{5D7880FC-163A-6D46-B79B-C3E6C519777F}"/>
              </a:ext>
            </a:extLst>
          </p:cNvPr>
          <p:cNvSpPr>
            <a:spLocks noGrp="1"/>
          </p:cNvSpPr>
          <p:nvPr>
            <p:ph type="body" sz="quarter" idx="11"/>
          </p:nvPr>
        </p:nvSpPr>
        <p:spPr/>
        <p:txBody>
          <a:bodyPr/>
          <a:lstStyle/>
          <a:p>
            <a:pPr>
              <a:spcAft>
                <a:spcPts val="2400"/>
              </a:spcAft>
            </a:pPr>
            <a:r>
              <a:rPr lang="en-GB" sz="2400" dirty="0"/>
              <a:t>Power BI Storage Modes</a:t>
            </a:r>
          </a:p>
          <a:p>
            <a:pPr>
              <a:spcAft>
                <a:spcPts val="2400"/>
              </a:spcAft>
            </a:pPr>
            <a:r>
              <a:rPr lang="en-GB" sz="2400" dirty="0"/>
              <a:t>Incremental Refresh</a:t>
            </a:r>
          </a:p>
          <a:p>
            <a:pPr>
              <a:spcAft>
                <a:spcPts val="2400"/>
              </a:spcAft>
            </a:pPr>
            <a:r>
              <a:rPr lang="en-GB" sz="2400" b="1" dirty="0"/>
              <a:t>Hybrid Tables</a:t>
            </a:r>
          </a:p>
          <a:p>
            <a:pPr>
              <a:spcAft>
                <a:spcPts val="2400"/>
              </a:spcAft>
            </a:pPr>
            <a:r>
              <a:rPr lang="en-GB" sz="2400" dirty="0"/>
              <a:t>Demo</a:t>
            </a:r>
          </a:p>
          <a:p>
            <a:pPr>
              <a:spcAft>
                <a:spcPts val="2400"/>
              </a:spcAft>
            </a:pPr>
            <a:r>
              <a:rPr lang="en-GB" sz="2400" dirty="0"/>
              <a:t>Guidance</a:t>
            </a:r>
          </a:p>
        </p:txBody>
      </p:sp>
    </p:spTree>
    <p:extLst>
      <p:ext uri="{BB962C8B-B14F-4D97-AF65-F5344CB8AC3E}">
        <p14:creationId xmlns:p14="http://schemas.microsoft.com/office/powerpoint/2010/main" val="556666332"/>
      </p:ext>
    </p:extLst>
  </p:cSld>
  <p:clrMapOvr>
    <a:masterClrMapping/>
  </p:clrMapOvr>
  <p:transition>
    <p:fade/>
  </p:transition>
</p:sld>
</file>

<file path=ppt/theme/theme1.xml><?xml version="1.0" encoding="utf-8"?>
<a:theme xmlns:a="http://schemas.openxmlformats.org/drawingml/2006/main" name="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Microsoft_brand_template_blue.potx" id="{480B23C3-38C8-4962-83A2-3297C539F5A5}" vid="{4711DFBC-8085-446F-AC17-C262437718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0</TotalTime>
  <Words>2039</Words>
  <Application>Microsoft Office PowerPoint</Application>
  <PresentationFormat>Widescreen</PresentationFormat>
  <Paragraphs>200</Paragraphs>
  <Slides>16</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Consolas</vt:lpstr>
      <vt:lpstr>Segoe UI</vt:lpstr>
      <vt:lpstr>Segoe UI Semibold</vt:lpstr>
      <vt:lpstr>Wingdings</vt:lpstr>
      <vt:lpstr>White Template</vt:lpstr>
      <vt:lpstr>Modern Analytics Academy “Vignettes”</vt:lpstr>
      <vt:lpstr>Agenda </vt:lpstr>
      <vt:lpstr>Storage Modes</vt:lpstr>
      <vt:lpstr>Cached Mode </vt:lpstr>
      <vt:lpstr>Direct Query Mode </vt:lpstr>
      <vt:lpstr>Composite Models</vt:lpstr>
      <vt:lpstr>Agenda </vt:lpstr>
      <vt:lpstr>Incremental Refresh</vt:lpstr>
      <vt:lpstr>Agenda </vt:lpstr>
      <vt:lpstr>Hybrid Tables</vt:lpstr>
      <vt:lpstr>Agenda </vt:lpstr>
      <vt:lpstr>Agenda </vt:lpstr>
      <vt:lpstr>Understand what is impacting performance</vt:lpstr>
      <vt:lpstr>Decision Guide</vt:lpstr>
      <vt:lpstr>Tools &amp; 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2022-08-08T15:19:39Z</dcterms:created>
  <dcterms:modified xsi:type="dcterms:W3CDTF">2022-08-08T15:22:20Z</dcterms:modified>
</cp:coreProperties>
</file>